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404" r:id="rId5"/>
    <p:sldId id="371" r:id="rId6"/>
    <p:sldId id="405" r:id="rId7"/>
    <p:sldId id="376" r:id="rId8"/>
    <p:sldId id="377" r:id="rId9"/>
    <p:sldId id="406" r:id="rId10"/>
    <p:sldId id="392" r:id="rId11"/>
    <p:sldId id="393" r:id="rId12"/>
    <p:sldId id="394" r:id="rId13"/>
    <p:sldId id="378" r:id="rId14"/>
    <p:sldId id="379" r:id="rId15"/>
    <p:sldId id="395" r:id="rId16"/>
    <p:sldId id="380" r:id="rId17"/>
    <p:sldId id="381" r:id="rId18"/>
    <p:sldId id="382" r:id="rId19"/>
    <p:sldId id="383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7" r:id="rId29"/>
    <p:sldId id="409" r:id="rId30"/>
    <p:sldId id="408" r:id="rId31"/>
    <p:sldId id="41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FF6600"/>
    <a:srgbClr val="DA0000"/>
    <a:srgbClr val="33CC33"/>
    <a:srgbClr val="1CA4F8"/>
    <a:srgbClr val="2D2B73"/>
    <a:srgbClr val="FFFF99"/>
    <a:srgbClr val="5891D6"/>
    <a:srgbClr val="44A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559" autoAdjust="0"/>
  </p:normalViewPr>
  <p:slideViewPr>
    <p:cSldViewPr>
      <p:cViewPr varScale="1">
        <p:scale>
          <a:sx n="106" d="100"/>
          <a:sy n="106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При размещении сведений о себе и фотографий в сети «Интернет</a:t>
            </a:r>
            <a:r>
              <a:rPr lang="ru-RU" dirty="0" smtClean="0"/>
              <a:t>»: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10595775307651741"/>
          <c:y val="1.2048998244578181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3397440944881889"/>
          <c:w val="0.48634162925678309"/>
          <c:h val="0.57495743110236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 размещении сведений о себе и фотографий в сети «Интернет»:</c:v>
                </c:pt>
              </c:strCache>
            </c:strRef>
          </c:tx>
          <c:explosion val="20"/>
          <c:dPt>
            <c:idx val="0"/>
            <c:bubble3D val="0"/>
            <c:explosion val="0"/>
            <c:spPr>
              <a:effectLst>
                <a:outerShdw blurRad="50800" dist="50800" dir="5400000" sx="117000" sy="117000" algn="ctr" rotWithShape="0">
                  <a:srgbClr val="000000">
                    <a:alpha val="43137"/>
                  </a:srgbClr>
                </a:outerShdw>
              </a:effectLst>
            </c:spPr>
          </c:dPt>
          <c:dPt>
            <c:idx val="1"/>
            <c:bubble3D val="0"/>
            <c:explosion val="27"/>
            <c:spPr>
              <a:scene3d>
                <a:camera prst="orthographicFront"/>
                <a:lightRig rig="threePt" dir="t"/>
              </a:scene3d>
              <a:sp3d>
                <a:bevelT w="25400"/>
                <a:bevelB w="0" h="0"/>
              </a:sp3d>
            </c:spPr>
          </c:dPt>
          <c:dPt>
            <c:idx val="2"/>
            <c:bubble3D val="0"/>
            <c:explosion val="43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4</a:t>
                    </a:r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 smtClean="0"/>
                      <a:t>3</a:t>
                    </a:r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 smtClean="0"/>
                      <a:t>2</a:t>
                    </a:r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понимаю, что сведения и фотографии могут быть использованы другими людьми в собственных целях и отношусь к этому спокойно (безразлично)</c:v>
                </c:pt>
                <c:pt idx="1">
                  <c:v>понимаю, что сведения и фотографии могут быть использованы другими людьми в собственных целях и меня это беспокоит</c:v>
                </c:pt>
                <c:pt idx="2">
                  <c:v>не задумывался о том, что  сведения и фотографии могут быть использованы другими людьми в собственных целях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34</c:v>
                </c:pt>
                <c:pt idx="2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4332349983363856"/>
          <c:y val="0.17470153857559301"/>
          <c:w val="0.53736125429533166"/>
          <c:h val="0.794474878228091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272489195154388E-2"/>
          <c:y val="0.20214944936224161"/>
          <c:w val="0.39673270943866579"/>
          <c:h val="0.58697300084692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Защита моих личных (персональных) данных - это…</c:v>
                </c:pt>
              </c:strCache>
            </c:strRef>
          </c:tx>
          <c:explosion val="36"/>
          <c:dPt>
            <c:idx val="0"/>
            <c:bubble3D val="0"/>
            <c:explosion val="8"/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63%</a:t>
                    </a:r>
                    <a:endParaRPr lang="en-US" b="1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22%</a:t>
                    </a:r>
                    <a:endParaRPr lang="en-US" b="1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smtClean="0"/>
                      <a:t>12%</a:t>
                    </a:r>
                    <a:endParaRPr lang="en-US" b="1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 smtClean="0"/>
                      <a:t>3%</a:t>
                    </a:r>
                    <a:endParaRPr lang="en-US" b="1" dirty="0"/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Моя обязанность</c:v>
                </c:pt>
                <c:pt idx="1">
                  <c:v>В равной степени моя обязанность и обязанность государства</c:v>
                </c:pt>
                <c:pt idx="2">
                  <c:v>Обязанность других лиц</c:v>
                </c:pt>
                <c:pt idx="3">
                  <c:v>Обязанность государства и уполномоченных органов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22</c:v>
                </c:pt>
                <c:pt idx="2">
                  <c:v>12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0539375353181326"/>
          <c:y val="0.19097908440164751"/>
          <c:w val="0.43102750186694638"/>
          <c:h val="0.7412972706244901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B5929-F4AB-485D-A020-5F35D7D63273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A4563-0DFF-40BB-9789-87E967014D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8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5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1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4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6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84674-ED39-4E6E-97EE-FEBEC947451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24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86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8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A4563-0DFF-40BB-9789-87E967014D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5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F5675-D2A5-4317-B991-BCF15DAC4425}" type="datetimeFigureOut">
              <a:rPr lang="ru-RU" smtClean="0"/>
              <a:pPr/>
              <a:t>13.01.2020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9DEEA-A615-458E-9A9F-6F4BBF56EC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5.wav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6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Вопрос теста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9" y="980728"/>
            <a:ext cx="809905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00175"/>
            <a:ext cx="82296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Правильный ответ</a:t>
            </a:r>
            <a:endParaRPr lang="ru-RU" sz="2800" b="1" dirty="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456" y="20825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455" y="2407754"/>
            <a:ext cx="250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9992" y="3381790"/>
            <a:ext cx="3607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-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00122" y="1892612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6653" y="2351109"/>
            <a:ext cx="82097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lvl="0"/>
            <a:r>
              <a:rPr lang="ru-RU" b="1" dirty="0"/>
              <a:t> </a:t>
            </a:r>
          </a:p>
          <a:p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  <a:p>
            <a:pPr lvl="0"/>
            <a:endParaRPr lang="ru-RU" b="1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98174" y="1185241"/>
          <a:ext cx="8547652" cy="453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70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Вопрос теста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52736"/>
            <a:ext cx="821537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Правильный ответ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40768"/>
            <a:ext cx="8229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Вопрос теста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85861"/>
            <a:ext cx="8229600" cy="483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Правильный ответ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1546"/>
            <a:ext cx="82296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456" y="20825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1" y="20825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9665" y="2891456"/>
            <a:ext cx="760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61661" y="1286974"/>
            <a:ext cx="7066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Защита моих персональных (личных) данных – это…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66530" y="1095790"/>
          <a:ext cx="8189844" cy="436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07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lery.ponomarev\Desktop\Картинки\Urok-1\Люди  с лицам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25" y="4414492"/>
            <a:ext cx="5495098" cy="14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3563889" y="806287"/>
            <a:ext cx="5591350" cy="606489"/>
            <a:chOff x="3563889" y="806287"/>
            <a:chExt cx="5591350" cy="60648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563889" y="806287"/>
              <a:ext cx="5591350" cy="606489"/>
              <a:chOff x="627230" y="688596"/>
              <a:chExt cx="5885580" cy="606489"/>
            </a:xfrm>
          </p:grpSpPr>
          <p:sp>
            <p:nvSpPr>
              <p:cNvPr id="6" name="Параллелограмм 5"/>
              <p:cNvSpPr/>
              <p:nvPr/>
            </p:nvSpPr>
            <p:spPr>
              <a:xfrm>
                <a:off x="627230" y="844494"/>
                <a:ext cx="1296144" cy="450591"/>
              </a:xfrm>
              <a:prstGeom prst="parallelogram">
                <a:avLst>
                  <a:gd name="adj" fmla="val 41288"/>
                </a:avLst>
              </a:prstGeom>
              <a:solidFill>
                <a:srgbClr val="3DB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араллелограмм 7"/>
              <p:cNvSpPr/>
              <p:nvPr/>
            </p:nvSpPr>
            <p:spPr>
              <a:xfrm>
                <a:off x="1354827" y="688596"/>
                <a:ext cx="5157983" cy="508156"/>
              </a:xfrm>
              <a:custGeom>
                <a:avLst/>
                <a:gdLst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5145523 w 5357448"/>
                  <a:gd name="connsiteY3" fmla="*/ 504056 h 504056"/>
                  <a:gd name="connsiteX4" fmla="*/ 0 w 5357448"/>
                  <a:gd name="connsiteY4" fmla="*/ 504056 h 504056"/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4899496 w 5357448"/>
                  <a:gd name="connsiteY3" fmla="*/ 504056 h 504056"/>
                  <a:gd name="connsiteX4" fmla="*/ 0 w 5357448"/>
                  <a:gd name="connsiteY4" fmla="*/ 504056 h 504056"/>
                  <a:gd name="connsiteX0" fmla="*/ 0 w 4899496"/>
                  <a:gd name="connsiteY0" fmla="*/ 504056 h 504056"/>
                  <a:gd name="connsiteX1" fmla="*/ 211925 w 4899496"/>
                  <a:gd name="connsiteY1" fmla="*/ 0 h 504056"/>
                  <a:gd name="connsiteX2" fmla="*/ 4889996 w 4899496"/>
                  <a:gd name="connsiteY2" fmla="*/ 0 h 504056"/>
                  <a:gd name="connsiteX3" fmla="*/ 4899496 w 4899496"/>
                  <a:gd name="connsiteY3" fmla="*/ 504056 h 504056"/>
                  <a:gd name="connsiteX4" fmla="*/ 0 w 4899496"/>
                  <a:gd name="connsiteY4" fmla="*/ 504056 h 504056"/>
                  <a:gd name="connsiteX0" fmla="*/ 0 w 4902297"/>
                  <a:gd name="connsiteY0" fmla="*/ 508156 h 508156"/>
                  <a:gd name="connsiteX1" fmla="*/ 211925 w 4902297"/>
                  <a:gd name="connsiteY1" fmla="*/ 4100 h 508156"/>
                  <a:gd name="connsiteX2" fmla="*/ 4902297 w 4902297"/>
                  <a:gd name="connsiteY2" fmla="*/ 0 h 508156"/>
                  <a:gd name="connsiteX3" fmla="*/ 4899496 w 4902297"/>
                  <a:gd name="connsiteY3" fmla="*/ 508156 h 508156"/>
                  <a:gd name="connsiteX4" fmla="*/ 0 w 4902297"/>
                  <a:gd name="connsiteY4" fmla="*/ 508156 h 508156"/>
                  <a:gd name="connsiteX0" fmla="*/ 0 w 4899579"/>
                  <a:gd name="connsiteY0" fmla="*/ 508156 h 508156"/>
                  <a:gd name="connsiteX1" fmla="*/ 211925 w 4899579"/>
                  <a:gd name="connsiteY1" fmla="*/ 4100 h 508156"/>
                  <a:gd name="connsiteX2" fmla="*/ 4894094 w 4899579"/>
                  <a:gd name="connsiteY2" fmla="*/ 0 h 508156"/>
                  <a:gd name="connsiteX3" fmla="*/ 4899496 w 4899579"/>
                  <a:gd name="connsiteY3" fmla="*/ 508156 h 508156"/>
                  <a:gd name="connsiteX4" fmla="*/ 0 w 4899579"/>
                  <a:gd name="connsiteY4" fmla="*/ 508156 h 508156"/>
                  <a:gd name="connsiteX0" fmla="*/ 0 w 4900125"/>
                  <a:gd name="connsiteY0" fmla="*/ 508156 h 508156"/>
                  <a:gd name="connsiteX1" fmla="*/ 211925 w 4900125"/>
                  <a:gd name="connsiteY1" fmla="*/ 4100 h 508156"/>
                  <a:gd name="connsiteX2" fmla="*/ 4894094 w 4900125"/>
                  <a:gd name="connsiteY2" fmla="*/ 0 h 508156"/>
                  <a:gd name="connsiteX3" fmla="*/ 4899496 w 4900125"/>
                  <a:gd name="connsiteY3" fmla="*/ 508156 h 508156"/>
                  <a:gd name="connsiteX4" fmla="*/ 0 w 4900125"/>
                  <a:gd name="connsiteY4" fmla="*/ 508156 h 5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125" h="508156">
                    <a:moveTo>
                      <a:pt x="0" y="508156"/>
                    </a:moveTo>
                    <a:lnTo>
                      <a:pt x="211925" y="4100"/>
                    </a:lnTo>
                    <a:lnTo>
                      <a:pt x="4894094" y="0"/>
                    </a:lnTo>
                    <a:cubicBezTo>
                      <a:pt x="4901359" y="1267"/>
                      <a:pt x="4900430" y="338771"/>
                      <a:pt x="4899496" y="508156"/>
                    </a:cubicBezTo>
                    <a:lnTo>
                      <a:pt x="0" y="508156"/>
                    </a:lnTo>
                    <a:close/>
                  </a:path>
                </a:pathLst>
              </a:custGeom>
              <a:solidFill>
                <a:srgbClr val="305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398183" y="893138"/>
              <a:ext cx="4745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ТВОЙ «ЦИФРОВОЙ ПОРТРЕТ»</a:t>
              </a:r>
              <a:endPara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206152" y="476672"/>
            <a:ext cx="909464" cy="504056"/>
          </a:xfrm>
        </p:spPr>
        <p:txBody>
          <a:bodyPr/>
          <a:lstStyle/>
          <a:p>
            <a:pPr algn="l"/>
            <a:fld id="{BC3CB0BC-4686-41DF-A07E-A5C3E8A2CD7B}" type="slidenum">
              <a:rPr lang="ru-RU" sz="5400" b="1" smtClean="0">
                <a:solidFill>
                  <a:srgbClr val="3DB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18</a:t>
            </a:fld>
            <a:endParaRPr lang="ru-RU" sz="5400" b="1" dirty="0">
              <a:solidFill>
                <a:srgbClr val="3DB0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08104" y="1972089"/>
            <a:ext cx="362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 контакты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и родственники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и покупки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и </a:t>
            </a:r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отпуск</a:t>
            </a:r>
            <a:endParaRPr lang="ru-RU" sz="14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Valery.ponomarev\Desktop\Картинки\Urok-1\Рупор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900508" cy="19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078525" y="2187532"/>
            <a:ext cx="2217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Помни!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попало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интернет,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остается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навсегда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9328" y="4374929"/>
            <a:ext cx="2221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Одноклассники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Соседи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Преподаватели ВУЗа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Твои дети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5536" y="4005064"/>
            <a:ext cx="8508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Фотографии, которые ты выложил вчера, смогут увидеть послезавтра и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позже: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9328" y="6237312"/>
            <a:ext cx="8508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027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Действуй сегодня так, чтобы завтра не было стыдно!</a:t>
            </a:r>
          </a:p>
        </p:txBody>
      </p:sp>
    </p:spTree>
    <p:extLst>
      <p:ext uri="{BB962C8B-B14F-4D97-AF65-F5344CB8AC3E}">
        <p14:creationId xmlns:p14="http://schemas.microsoft.com/office/powerpoint/2010/main" val="4013302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Valery.ponomarev\Desktop\Картинки\Urok-1\Стол прав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39" y="2012946"/>
            <a:ext cx="2296749" cy="437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397436" y="4589512"/>
            <a:ext cx="3406812" cy="2079848"/>
          </a:xfrm>
          <a:prstGeom prst="roundRect">
            <a:avLst>
              <a:gd name="adj" fmla="val 651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23"/>
          <p:cNvSpPr txBox="1">
            <a:spLocks/>
          </p:cNvSpPr>
          <p:nvPr/>
        </p:nvSpPr>
        <p:spPr>
          <a:xfrm>
            <a:off x="206152" y="476672"/>
            <a:ext cx="909464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CB0BC-4686-41DF-A07E-A5C3E8A2CD7B}" type="slidenum">
              <a:rPr lang="ru-RU" sz="5400" b="1" smtClean="0">
                <a:solidFill>
                  <a:srgbClr val="3DB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19</a:t>
            </a:fld>
            <a:endParaRPr lang="ru-RU" sz="5400" b="1" dirty="0">
              <a:solidFill>
                <a:srgbClr val="3DB0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63889" y="806287"/>
            <a:ext cx="5591350" cy="606489"/>
            <a:chOff x="3563889" y="806287"/>
            <a:chExt cx="5591350" cy="60648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563889" y="806287"/>
              <a:ext cx="5591350" cy="606489"/>
              <a:chOff x="627230" y="688596"/>
              <a:chExt cx="5885580" cy="606489"/>
            </a:xfrm>
          </p:grpSpPr>
          <p:sp>
            <p:nvSpPr>
              <p:cNvPr id="9" name="Параллелограмм 8"/>
              <p:cNvSpPr/>
              <p:nvPr/>
            </p:nvSpPr>
            <p:spPr>
              <a:xfrm>
                <a:off x="627230" y="844494"/>
                <a:ext cx="1296144" cy="450591"/>
              </a:xfrm>
              <a:prstGeom prst="parallelogram">
                <a:avLst>
                  <a:gd name="adj" fmla="val 41288"/>
                </a:avLst>
              </a:prstGeom>
              <a:solidFill>
                <a:srgbClr val="3DB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Параллелограмм 7"/>
              <p:cNvSpPr/>
              <p:nvPr/>
            </p:nvSpPr>
            <p:spPr>
              <a:xfrm>
                <a:off x="1354827" y="688596"/>
                <a:ext cx="5157983" cy="508156"/>
              </a:xfrm>
              <a:custGeom>
                <a:avLst/>
                <a:gdLst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5145523 w 5357448"/>
                  <a:gd name="connsiteY3" fmla="*/ 504056 h 504056"/>
                  <a:gd name="connsiteX4" fmla="*/ 0 w 5357448"/>
                  <a:gd name="connsiteY4" fmla="*/ 504056 h 504056"/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4899496 w 5357448"/>
                  <a:gd name="connsiteY3" fmla="*/ 504056 h 504056"/>
                  <a:gd name="connsiteX4" fmla="*/ 0 w 5357448"/>
                  <a:gd name="connsiteY4" fmla="*/ 504056 h 504056"/>
                  <a:gd name="connsiteX0" fmla="*/ 0 w 4899496"/>
                  <a:gd name="connsiteY0" fmla="*/ 504056 h 504056"/>
                  <a:gd name="connsiteX1" fmla="*/ 211925 w 4899496"/>
                  <a:gd name="connsiteY1" fmla="*/ 0 h 504056"/>
                  <a:gd name="connsiteX2" fmla="*/ 4889996 w 4899496"/>
                  <a:gd name="connsiteY2" fmla="*/ 0 h 504056"/>
                  <a:gd name="connsiteX3" fmla="*/ 4899496 w 4899496"/>
                  <a:gd name="connsiteY3" fmla="*/ 504056 h 504056"/>
                  <a:gd name="connsiteX4" fmla="*/ 0 w 4899496"/>
                  <a:gd name="connsiteY4" fmla="*/ 504056 h 504056"/>
                  <a:gd name="connsiteX0" fmla="*/ 0 w 4902297"/>
                  <a:gd name="connsiteY0" fmla="*/ 508156 h 508156"/>
                  <a:gd name="connsiteX1" fmla="*/ 211925 w 4902297"/>
                  <a:gd name="connsiteY1" fmla="*/ 4100 h 508156"/>
                  <a:gd name="connsiteX2" fmla="*/ 4902297 w 4902297"/>
                  <a:gd name="connsiteY2" fmla="*/ 0 h 508156"/>
                  <a:gd name="connsiteX3" fmla="*/ 4899496 w 4902297"/>
                  <a:gd name="connsiteY3" fmla="*/ 508156 h 508156"/>
                  <a:gd name="connsiteX4" fmla="*/ 0 w 4902297"/>
                  <a:gd name="connsiteY4" fmla="*/ 508156 h 508156"/>
                  <a:gd name="connsiteX0" fmla="*/ 0 w 4899579"/>
                  <a:gd name="connsiteY0" fmla="*/ 508156 h 508156"/>
                  <a:gd name="connsiteX1" fmla="*/ 211925 w 4899579"/>
                  <a:gd name="connsiteY1" fmla="*/ 4100 h 508156"/>
                  <a:gd name="connsiteX2" fmla="*/ 4894094 w 4899579"/>
                  <a:gd name="connsiteY2" fmla="*/ 0 h 508156"/>
                  <a:gd name="connsiteX3" fmla="*/ 4899496 w 4899579"/>
                  <a:gd name="connsiteY3" fmla="*/ 508156 h 508156"/>
                  <a:gd name="connsiteX4" fmla="*/ 0 w 4899579"/>
                  <a:gd name="connsiteY4" fmla="*/ 508156 h 508156"/>
                  <a:gd name="connsiteX0" fmla="*/ 0 w 4900125"/>
                  <a:gd name="connsiteY0" fmla="*/ 508156 h 508156"/>
                  <a:gd name="connsiteX1" fmla="*/ 211925 w 4900125"/>
                  <a:gd name="connsiteY1" fmla="*/ 4100 h 508156"/>
                  <a:gd name="connsiteX2" fmla="*/ 4894094 w 4900125"/>
                  <a:gd name="connsiteY2" fmla="*/ 0 h 508156"/>
                  <a:gd name="connsiteX3" fmla="*/ 4899496 w 4900125"/>
                  <a:gd name="connsiteY3" fmla="*/ 508156 h 508156"/>
                  <a:gd name="connsiteX4" fmla="*/ 0 w 4900125"/>
                  <a:gd name="connsiteY4" fmla="*/ 508156 h 5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125" h="508156">
                    <a:moveTo>
                      <a:pt x="0" y="508156"/>
                    </a:moveTo>
                    <a:lnTo>
                      <a:pt x="211925" y="4100"/>
                    </a:lnTo>
                    <a:lnTo>
                      <a:pt x="4894094" y="0"/>
                    </a:lnTo>
                    <a:cubicBezTo>
                      <a:pt x="4901359" y="1267"/>
                      <a:pt x="4900430" y="338771"/>
                      <a:pt x="4899496" y="508156"/>
                    </a:cubicBezTo>
                    <a:lnTo>
                      <a:pt x="0" y="508156"/>
                    </a:lnTo>
                    <a:close/>
                  </a:path>
                </a:pathLst>
              </a:custGeom>
              <a:solidFill>
                <a:srgbClr val="305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8183" y="893138"/>
              <a:ext cx="4745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СЕТЕВОЙ ЭТИКЕТ</a:t>
              </a:r>
            </a:p>
          </p:txBody>
        </p:sp>
      </p:grpSp>
      <p:pic>
        <p:nvPicPr>
          <p:cNvPr id="6147" name="Picture 3" descr="C:\Users\Valery.ponomarev\Desktop\Картинки\Urok-1\Стол-лев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296749" cy="49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92152" y="1781200"/>
            <a:ext cx="4054884" cy="2570138"/>
          </a:xfrm>
          <a:prstGeom prst="roundRect">
            <a:avLst>
              <a:gd name="adj" fmla="val 6516"/>
            </a:avLst>
          </a:prstGeom>
          <a:solidFill>
            <a:srgbClr val="02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39752" y="1628800"/>
            <a:ext cx="4054884" cy="2570138"/>
          </a:xfrm>
          <a:prstGeom prst="roundRect">
            <a:avLst>
              <a:gd name="adj" fmla="val 651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528718" y="1781200"/>
            <a:ext cx="3339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 вежлив и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дружелюбен</a:t>
            </a: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Откажись от общения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неприятным человеком,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включи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в «черный список», удали из «друзей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тебя обижают в интернете – посоветуйся с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родителями или учителями!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45036" y="4437112"/>
            <a:ext cx="3406812" cy="2079848"/>
          </a:xfrm>
          <a:prstGeom prst="roundRect">
            <a:avLst>
              <a:gd name="adj" fmla="val 651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88368" y="4491861"/>
            <a:ext cx="31970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</a:t>
            </a: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</a:rPr>
              <a:t>Искажать чужие </a:t>
            </a:r>
            <a:r>
              <a:rPr lang="ru-RU" sz="1400" b="1" dirty="0" smtClean="0">
                <a:solidFill>
                  <a:schemeClr val="bg1"/>
                </a:solidFill>
              </a:rPr>
              <a:t>фотографии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Выкладывать </a:t>
            </a:r>
            <a:r>
              <a:rPr lang="ru-RU" sz="1400" b="1" dirty="0">
                <a:solidFill>
                  <a:schemeClr val="bg1"/>
                </a:solidFill>
              </a:rPr>
              <a:t>сцены насилия и унижения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</a:rPr>
              <a:t>Грубить и оскорблять в письмах и комментариях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</a:rPr>
              <a:t>Использовать чужие материалы без </a:t>
            </a:r>
            <a:r>
              <a:rPr lang="ru-RU" sz="1400" b="1" dirty="0" smtClean="0">
                <a:solidFill>
                  <a:schemeClr val="bg1"/>
                </a:solidFill>
              </a:rPr>
              <a:t>разрешения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БЕЗОПАСНОЕ ПОВЕДЕНИЕ НЕСОВЕРШЕННОЛЕТНИХ В СЕТИ ИНТЕРНЕТ</a:t>
            </a:r>
            <a:endParaRPr lang="ru-RU" sz="2800" b="1" dirty="0">
              <a:solidFill>
                <a:srgbClr val="0066CC"/>
              </a:solidFill>
            </a:endParaRPr>
          </a:p>
        </p:txBody>
      </p:sp>
      <p:sp>
        <p:nvSpPr>
          <p:cNvPr id="1028" name="AutoShape 4" descr="Картинки по запросу картинки персональные дан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картинки персональные дан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736"/>
            <a:ext cx="2236009" cy="157163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214950"/>
            <a:ext cx="2500298" cy="142876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sp>
        <p:nvSpPr>
          <p:cNvPr id="1036" name="AutoShape 12" descr="Картинки по запросу картинки персональные дан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Картинки по запросу картинки персональные дан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Картинки по запросу картинки персональные дан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Картинки по запросу картинки персональные дан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2428892" cy="164307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sp>
        <p:nvSpPr>
          <p:cNvPr id="1048" name="AutoShape 2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0" name="Picture 26" descr="Картинки по запросу планета в интернете картин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143116"/>
            <a:ext cx="2357454" cy="1857388"/>
          </a:xfrm>
          <a:prstGeom prst="rect">
            <a:avLst/>
          </a:prstGeom>
          <a:noFill/>
        </p:spPr>
      </p:pic>
      <p:pic>
        <p:nvPicPr>
          <p:cNvPr id="1052" name="Picture 28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428736"/>
            <a:ext cx="2286016" cy="16525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sp>
        <p:nvSpPr>
          <p:cNvPr id="25" name="Стрелка вправо 24"/>
          <p:cNvSpPr/>
          <p:nvPr/>
        </p:nvSpPr>
        <p:spPr>
          <a:xfrm rot="19241827">
            <a:off x="5715008" y="2214554"/>
            <a:ext cx="571504" cy="214314"/>
          </a:xfrm>
          <a:prstGeom prst="rightArrow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977382">
            <a:off x="5880717" y="4100056"/>
            <a:ext cx="628542" cy="244451"/>
          </a:xfrm>
          <a:prstGeom prst="rightArrow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2522100">
            <a:off x="3159876" y="2152378"/>
            <a:ext cx="696923" cy="247581"/>
          </a:xfrm>
          <a:prstGeom prst="rightArrow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8831004">
            <a:off x="3071140" y="4041383"/>
            <a:ext cx="741723" cy="215978"/>
          </a:xfrm>
          <a:prstGeom prst="rightArrow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4393405" y="4536289"/>
            <a:ext cx="714380" cy="214314"/>
          </a:xfrm>
          <a:prstGeom prst="rightArrow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4214818"/>
            <a:ext cx="2205523" cy="16746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5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ery.ponomarev\Desktop\Картинки\Urok-1\ноу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14" y="4917588"/>
            <a:ext cx="3261019" cy="167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3563889" y="806287"/>
            <a:ext cx="5591350" cy="606489"/>
            <a:chOff x="3563889" y="806287"/>
            <a:chExt cx="5591350" cy="60648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563889" y="806287"/>
              <a:ext cx="5591350" cy="606489"/>
              <a:chOff x="627230" y="688596"/>
              <a:chExt cx="5885580" cy="606489"/>
            </a:xfrm>
          </p:grpSpPr>
          <p:sp>
            <p:nvSpPr>
              <p:cNvPr id="6" name="Параллелограмм 5"/>
              <p:cNvSpPr/>
              <p:nvPr/>
            </p:nvSpPr>
            <p:spPr>
              <a:xfrm>
                <a:off x="627230" y="844494"/>
                <a:ext cx="1296144" cy="450591"/>
              </a:xfrm>
              <a:prstGeom prst="parallelogram">
                <a:avLst>
                  <a:gd name="adj" fmla="val 41288"/>
                </a:avLst>
              </a:prstGeom>
              <a:solidFill>
                <a:srgbClr val="3DB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араллелограмм 7"/>
              <p:cNvSpPr/>
              <p:nvPr/>
            </p:nvSpPr>
            <p:spPr>
              <a:xfrm>
                <a:off x="1354827" y="688596"/>
                <a:ext cx="5157983" cy="508156"/>
              </a:xfrm>
              <a:custGeom>
                <a:avLst/>
                <a:gdLst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5145523 w 5357448"/>
                  <a:gd name="connsiteY3" fmla="*/ 504056 h 504056"/>
                  <a:gd name="connsiteX4" fmla="*/ 0 w 5357448"/>
                  <a:gd name="connsiteY4" fmla="*/ 504056 h 504056"/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4899496 w 5357448"/>
                  <a:gd name="connsiteY3" fmla="*/ 504056 h 504056"/>
                  <a:gd name="connsiteX4" fmla="*/ 0 w 5357448"/>
                  <a:gd name="connsiteY4" fmla="*/ 504056 h 504056"/>
                  <a:gd name="connsiteX0" fmla="*/ 0 w 4899496"/>
                  <a:gd name="connsiteY0" fmla="*/ 504056 h 504056"/>
                  <a:gd name="connsiteX1" fmla="*/ 211925 w 4899496"/>
                  <a:gd name="connsiteY1" fmla="*/ 0 h 504056"/>
                  <a:gd name="connsiteX2" fmla="*/ 4889996 w 4899496"/>
                  <a:gd name="connsiteY2" fmla="*/ 0 h 504056"/>
                  <a:gd name="connsiteX3" fmla="*/ 4899496 w 4899496"/>
                  <a:gd name="connsiteY3" fmla="*/ 504056 h 504056"/>
                  <a:gd name="connsiteX4" fmla="*/ 0 w 4899496"/>
                  <a:gd name="connsiteY4" fmla="*/ 504056 h 504056"/>
                  <a:gd name="connsiteX0" fmla="*/ 0 w 4902297"/>
                  <a:gd name="connsiteY0" fmla="*/ 508156 h 508156"/>
                  <a:gd name="connsiteX1" fmla="*/ 211925 w 4902297"/>
                  <a:gd name="connsiteY1" fmla="*/ 4100 h 508156"/>
                  <a:gd name="connsiteX2" fmla="*/ 4902297 w 4902297"/>
                  <a:gd name="connsiteY2" fmla="*/ 0 h 508156"/>
                  <a:gd name="connsiteX3" fmla="*/ 4899496 w 4902297"/>
                  <a:gd name="connsiteY3" fmla="*/ 508156 h 508156"/>
                  <a:gd name="connsiteX4" fmla="*/ 0 w 4902297"/>
                  <a:gd name="connsiteY4" fmla="*/ 508156 h 508156"/>
                  <a:gd name="connsiteX0" fmla="*/ 0 w 4899579"/>
                  <a:gd name="connsiteY0" fmla="*/ 508156 h 508156"/>
                  <a:gd name="connsiteX1" fmla="*/ 211925 w 4899579"/>
                  <a:gd name="connsiteY1" fmla="*/ 4100 h 508156"/>
                  <a:gd name="connsiteX2" fmla="*/ 4894094 w 4899579"/>
                  <a:gd name="connsiteY2" fmla="*/ 0 h 508156"/>
                  <a:gd name="connsiteX3" fmla="*/ 4899496 w 4899579"/>
                  <a:gd name="connsiteY3" fmla="*/ 508156 h 508156"/>
                  <a:gd name="connsiteX4" fmla="*/ 0 w 4899579"/>
                  <a:gd name="connsiteY4" fmla="*/ 508156 h 508156"/>
                  <a:gd name="connsiteX0" fmla="*/ 0 w 4900125"/>
                  <a:gd name="connsiteY0" fmla="*/ 508156 h 508156"/>
                  <a:gd name="connsiteX1" fmla="*/ 211925 w 4900125"/>
                  <a:gd name="connsiteY1" fmla="*/ 4100 h 508156"/>
                  <a:gd name="connsiteX2" fmla="*/ 4894094 w 4900125"/>
                  <a:gd name="connsiteY2" fmla="*/ 0 h 508156"/>
                  <a:gd name="connsiteX3" fmla="*/ 4899496 w 4900125"/>
                  <a:gd name="connsiteY3" fmla="*/ 508156 h 508156"/>
                  <a:gd name="connsiteX4" fmla="*/ 0 w 4900125"/>
                  <a:gd name="connsiteY4" fmla="*/ 508156 h 5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125" h="508156">
                    <a:moveTo>
                      <a:pt x="0" y="508156"/>
                    </a:moveTo>
                    <a:lnTo>
                      <a:pt x="211925" y="4100"/>
                    </a:lnTo>
                    <a:lnTo>
                      <a:pt x="4894094" y="0"/>
                    </a:lnTo>
                    <a:cubicBezTo>
                      <a:pt x="4901359" y="1267"/>
                      <a:pt x="4900430" y="338771"/>
                      <a:pt x="4899496" y="508156"/>
                    </a:cubicBezTo>
                    <a:lnTo>
                      <a:pt x="0" y="508156"/>
                    </a:lnTo>
                    <a:close/>
                  </a:path>
                </a:pathLst>
              </a:custGeom>
              <a:solidFill>
                <a:srgbClr val="305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398183" y="893138"/>
              <a:ext cx="4745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ОБЩЕНИЕ В ИНТЕРНЕТЕ</a:t>
              </a:r>
            </a:p>
          </p:txBody>
        </p:sp>
      </p:grp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206152" y="476672"/>
            <a:ext cx="1197496" cy="504056"/>
          </a:xfrm>
        </p:spPr>
        <p:txBody>
          <a:bodyPr/>
          <a:lstStyle/>
          <a:p>
            <a:pPr algn="l"/>
            <a:fld id="{BC3CB0BC-4686-41DF-A07E-A5C3E8A2CD7B}" type="slidenum">
              <a:rPr lang="ru-RU" sz="5400" b="1" smtClean="0">
                <a:solidFill>
                  <a:srgbClr val="3DB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20</a:t>
            </a:fld>
            <a:endParaRPr lang="ru-RU" sz="5400" b="1" dirty="0">
              <a:solidFill>
                <a:srgbClr val="3DB0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0452" y="1988841"/>
            <a:ext cx="362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кем общаться в интернете?</a:t>
            </a:r>
            <a:endParaRPr lang="ru-RU" sz="14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10188624" y="1467463"/>
            <a:ext cx="2113693" cy="2328470"/>
          </a:xfrm>
          <a:prstGeom prst="wedgeRectCallout">
            <a:avLst>
              <a:gd name="adj1" fmla="val 30397"/>
              <a:gd name="adj2" fmla="val 82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ьная выноска 2"/>
          <p:cNvSpPr/>
          <p:nvPr/>
        </p:nvSpPr>
        <p:spPr>
          <a:xfrm>
            <a:off x="5632310" y="3501009"/>
            <a:ext cx="3112997" cy="3025436"/>
          </a:xfrm>
          <a:custGeom>
            <a:avLst/>
            <a:gdLst>
              <a:gd name="connsiteX0" fmla="*/ 853791 w 2927250"/>
              <a:gd name="connsiteY0" fmla="*/ 2494754 h 2217559"/>
              <a:gd name="connsiteX1" fmla="*/ 744354 w 2927250"/>
              <a:gd name="connsiteY1" fmla="*/ 2074434 h 2217559"/>
              <a:gd name="connsiteX2" fmla="*/ 298738 w 2927250"/>
              <a:gd name="connsiteY2" fmla="*/ 437480 h 2217559"/>
              <a:gd name="connsiteX3" fmla="*/ 1916155 w 2927250"/>
              <a:gd name="connsiteY3" fmla="*/ 54327 h 2217559"/>
              <a:gd name="connsiteX4" fmla="*/ 2826747 w 2927250"/>
              <a:gd name="connsiteY4" fmla="*/ 1512563 h 2217559"/>
              <a:gd name="connsiteX5" fmla="*/ 1274238 w 2927250"/>
              <a:gd name="connsiteY5" fmla="*/ 2208237 h 2217559"/>
              <a:gd name="connsiteX6" fmla="*/ 853791 w 2927250"/>
              <a:gd name="connsiteY6" fmla="*/ 2494754 h 2217559"/>
              <a:gd name="connsiteX0" fmla="*/ 573772 w 2647725"/>
              <a:gd name="connsiteY0" fmla="*/ 2486475 h 2486475"/>
              <a:gd name="connsiteX1" fmla="*/ 1014211 w 2647725"/>
              <a:gd name="connsiteY1" fmla="*/ 1899339 h 2486475"/>
              <a:gd name="connsiteX2" fmla="*/ 18719 w 2647725"/>
              <a:gd name="connsiteY2" fmla="*/ 429201 h 2486475"/>
              <a:gd name="connsiteX3" fmla="*/ 1636136 w 2647725"/>
              <a:gd name="connsiteY3" fmla="*/ 46048 h 2486475"/>
              <a:gd name="connsiteX4" fmla="*/ 2546728 w 2647725"/>
              <a:gd name="connsiteY4" fmla="*/ 1504284 h 2486475"/>
              <a:gd name="connsiteX5" fmla="*/ 994219 w 2647725"/>
              <a:gd name="connsiteY5" fmla="*/ 2199958 h 2486475"/>
              <a:gd name="connsiteX6" fmla="*/ 573772 w 2647725"/>
              <a:gd name="connsiteY6" fmla="*/ 2486475 h 2486475"/>
              <a:gd name="connsiteX0" fmla="*/ 573772 w 2647725"/>
              <a:gd name="connsiteY0" fmla="*/ 2486475 h 2486475"/>
              <a:gd name="connsiteX1" fmla="*/ 1014211 w 2647725"/>
              <a:gd name="connsiteY1" fmla="*/ 1899339 h 2486475"/>
              <a:gd name="connsiteX2" fmla="*/ 18719 w 2647725"/>
              <a:gd name="connsiteY2" fmla="*/ 429201 h 2486475"/>
              <a:gd name="connsiteX3" fmla="*/ 1636136 w 2647725"/>
              <a:gd name="connsiteY3" fmla="*/ 46048 h 2486475"/>
              <a:gd name="connsiteX4" fmla="*/ 2546728 w 2647725"/>
              <a:gd name="connsiteY4" fmla="*/ 1504284 h 2486475"/>
              <a:gd name="connsiteX5" fmla="*/ 1414349 w 2647725"/>
              <a:gd name="connsiteY5" fmla="*/ 1884860 h 2486475"/>
              <a:gd name="connsiteX6" fmla="*/ 573772 w 2647725"/>
              <a:gd name="connsiteY6" fmla="*/ 2486475 h 2486475"/>
              <a:gd name="connsiteX0" fmla="*/ 1012437 w 2647725"/>
              <a:gd name="connsiteY0" fmla="*/ 2369086 h 2369086"/>
              <a:gd name="connsiteX1" fmla="*/ 1014211 w 2647725"/>
              <a:gd name="connsiteY1" fmla="*/ 1899339 h 2369086"/>
              <a:gd name="connsiteX2" fmla="*/ 18719 w 2647725"/>
              <a:gd name="connsiteY2" fmla="*/ 429201 h 2369086"/>
              <a:gd name="connsiteX3" fmla="*/ 1636136 w 2647725"/>
              <a:gd name="connsiteY3" fmla="*/ 46048 h 2369086"/>
              <a:gd name="connsiteX4" fmla="*/ 2546728 w 2647725"/>
              <a:gd name="connsiteY4" fmla="*/ 1504284 h 2369086"/>
              <a:gd name="connsiteX5" fmla="*/ 1414349 w 2647725"/>
              <a:gd name="connsiteY5" fmla="*/ 1884860 h 2369086"/>
              <a:gd name="connsiteX6" fmla="*/ 1012437 w 2647725"/>
              <a:gd name="connsiteY6" fmla="*/ 2369086 h 2369086"/>
              <a:gd name="connsiteX0" fmla="*/ 1012437 w 2647725"/>
              <a:gd name="connsiteY0" fmla="*/ 2369086 h 2369086"/>
              <a:gd name="connsiteX1" fmla="*/ 1014211 w 2647725"/>
              <a:gd name="connsiteY1" fmla="*/ 1899339 h 2369086"/>
              <a:gd name="connsiteX2" fmla="*/ 18719 w 2647725"/>
              <a:gd name="connsiteY2" fmla="*/ 429201 h 2369086"/>
              <a:gd name="connsiteX3" fmla="*/ 1636136 w 2647725"/>
              <a:gd name="connsiteY3" fmla="*/ 46048 h 2369086"/>
              <a:gd name="connsiteX4" fmla="*/ 2546728 w 2647725"/>
              <a:gd name="connsiteY4" fmla="*/ 1504284 h 2369086"/>
              <a:gd name="connsiteX5" fmla="*/ 1414349 w 2647725"/>
              <a:gd name="connsiteY5" fmla="*/ 1884860 h 2369086"/>
              <a:gd name="connsiteX6" fmla="*/ 1012437 w 2647725"/>
              <a:gd name="connsiteY6" fmla="*/ 2369086 h 2369086"/>
              <a:gd name="connsiteX0" fmla="*/ 1012437 w 2647725"/>
              <a:gd name="connsiteY0" fmla="*/ 2369086 h 2369086"/>
              <a:gd name="connsiteX1" fmla="*/ 1014211 w 2647725"/>
              <a:gd name="connsiteY1" fmla="*/ 1899339 h 2369086"/>
              <a:gd name="connsiteX2" fmla="*/ 18719 w 2647725"/>
              <a:gd name="connsiteY2" fmla="*/ 429201 h 2369086"/>
              <a:gd name="connsiteX3" fmla="*/ 1636136 w 2647725"/>
              <a:gd name="connsiteY3" fmla="*/ 46048 h 2369086"/>
              <a:gd name="connsiteX4" fmla="*/ 2546728 w 2647725"/>
              <a:gd name="connsiteY4" fmla="*/ 1504284 h 2369086"/>
              <a:gd name="connsiteX5" fmla="*/ 1414349 w 2647725"/>
              <a:gd name="connsiteY5" fmla="*/ 1884860 h 2369086"/>
              <a:gd name="connsiteX6" fmla="*/ 1012437 w 2647725"/>
              <a:gd name="connsiteY6" fmla="*/ 2369086 h 2369086"/>
              <a:gd name="connsiteX0" fmla="*/ 1026081 w 2661369"/>
              <a:gd name="connsiteY0" fmla="*/ 2364835 h 2364835"/>
              <a:gd name="connsiteX1" fmla="*/ 1027855 w 2661369"/>
              <a:gd name="connsiteY1" fmla="*/ 1895088 h 2364835"/>
              <a:gd name="connsiteX2" fmla="*/ 603376 w 2661369"/>
              <a:gd name="connsiteY2" fmla="*/ 1646065 h 2364835"/>
              <a:gd name="connsiteX3" fmla="*/ 32363 w 2661369"/>
              <a:gd name="connsiteY3" fmla="*/ 424950 h 2364835"/>
              <a:gd name="connsiteX4" fmla="*/ 1649780 w 2661369"/>
              <a:gd name="connsiteY4" fmla="*/ 41797 h 2364835"/>
              <a:gd name="connsiteX5" fmla="*/ 2560372 w 2661369"/>
              <a:gd name="connsiteY5" fmla="*/ 1500033 h 2364835"/>
              <a:gd name="connsiteX6" fmla="*/ 1427993 w 2661369"/>
              <a:gd name="connsiteY6" fmla="*/ 1880609 h 2364835"/>
              <a:gd name="connsiteX7" fmla="*/ 1026081 w 2661369"/>
              <a:gd name="connsiteY7" fmla="*/ 2364835 h 2364835"/>
              <a:gd name="connsiteX0" fmla="*/ 1031707 w 2666995"/>
              <a:gd name="connsiteY0" fmla="*/ 2367392 h 2367392"/>
              <a:gd name="connsiteX1" fmla="*/ 1033481 w 2666995"/>
              <a:gd name="connsiteY1" fmla="*/ 1897645 h 2367392"/>
              <a:gd name="connsiteX2" fmla="*/ 553397 w 2666995"/>
              <a:gd name="connsiteY2" fmla="*/ 1803081 h 2367392"/>
              <a:gd name="connsiteX3" fmla="*/ 37989 w 2666995"/>
              <a:gd name="connsiteY3" fmla="*/ 427507 h 2367392"/>
              <a:gd name="connsiteX4" fmla="*/ 1655406 w 2666995"/>
              <a:gd name="connsiteY4" fmla="*/ 44354 h 2367392"/>
              <a:gd name="connsiteX5" fmla="*/ 2565998 w 2666995"/>
              <a:gd name="connsiteY5" fmla="*/ 1502590 h 2367392"/>
              <a:gd name="connsiteX6" fmla="*/ 1433619 w 2666995"/>
              <a:gd name="connsiteY6" fmla="*/ 1883166 h 2367392"/>
              <a:gd name="connsiteX7" fmla="*/ 1031707 w 2666995"/>
              <a:gd name="connsiteY7" fmla="*/ 2367392 h 2367392"/>
              <a:gd name="connsiteX0" fmla="*/ 1090313 w 2693848"/>
              <a:gd name="connsiteY0" fmla="*/ 2337117 h 2337117"/>
              <a:gd name="connsiteX1" fmla="*/ 1092087 w 2693848"/>
              <a:gd name="connsiteY1" fmla="*/ 1867370 h 2337117"/>
              <a:gd name="connsiteX2" fmla="*/ 612003 w 2693848"/>
              <a:gd name="connsiteY2" fmla="*/ 1772806 h 2337117"/>
              <a:gd name="connsiteX3" fmla="*/ 34811 w 2693848"/>
              <a:gd name="connsiteY3" fmla="*/ 792648 h 2337117"/>
              <a:gd name="connsiteX4" fmla="*/ 1714012 w 2693848"/>
              <a:gd name="connsiteY4" fmla="*/ 14079 h 2337117"/>
              <a:gd name="connsiteX5" fmla="*/ 2624604 w 2693848"/>
              <a:gd name="connsiteY5" fmla="*/ 1472315 h 2337117"/>
              <a:gd name="connsiteX6" fmla="*/ 1492225 w 2693848"/>
              <a:gd name="connsiteY6" fmla="*/ 1852891 h 2337117"/>
              <a:gd name="connsiteX7" fmla="*/ 1090313 w 2693848"/>
              <a:gd name="connsiteY7" fmla="*/ 2337117 h 2337117"/>
              <a:gd name="connsiteX0" fmla="*/ 1056214 w 2653129"/>
              <a:gd name="connsiteY0" fmla="*/ 2385031 h 2385031"/>
              <a:gd name="connsiteX1" fmla="*/ 1057988 w 2653129"/>
              <a:gd name="connsiteY1" fmla="*/ 1915284 h 2385031"/>
              <a:gd name="connsiteX2" fmla="*/ 577904 w 2653129"/>
              <a:gd name="connsiteY2" fmla="*/ 1820720 h 2385031"/>
              <a:gd name="connsiteX3" fmla="*/ 712 w 2653129"/>
              <a:gd name="connsiteY3" fmla="*/ 840562 h 2385031"/>
              <a:gd name="connsiteX4" fmla="*/ 701471 w 2653129"/>
              <a:gd name="connsiteY4" fmla="*/ 325553 h 2385031"/>
              <a:gd name="connsiteX5" fmla="*/ 1679913 w 2653129"/>
              <a:gd name="connsiteY5" fmla="*/ 61993 h 2385031"/>
              <a:gd name="connsiteX6" fmla="*/ 2590505 w 2653129"/>
              <a:gd name="connsiteY6" fmla="*/ 1520229 h 2385031"/>
              <a:gd name="connsiteX7" fmla="*/ 1458126 w 2653129"/>
              <a:gd name="connsiteY7" fmla="*/ 1900805 h 2385031"/>
              <a:gd name="connsiteX8" fmla="*/ 1056214 w 2653129"/>
              <a:gd name="connsiteY8" fmla="*/ 2385031 h 2385031"/>
              <a:gd name="connsiteX0" fmla="*/ 1056267 w 2655099"/>
              <a:gd name="connsiteY0" fmla="*/ 2440846 h 2440846"/>
              <a:gd name="connsiteX1" fmla="*/ 1058041 w 2655099"/>
              <a:gd name="connsiteY1" fmla="*/ 1971099 h 2440846"/>
              <a:gd name="connsiteX2" fmla="*/ 577957 w 2655099"/>
              <a:gd name="connsiteY2" fmla="*/ 1876535 h 2440846"/>
              <a:gd name="connsiteX3" fmla="*/ 765 w 2655099"/>
              <a:gd name="connsiteY3" fmla="*/ 896377 h 2440846"/>
              <a:gd name="connsiteX4" fmla="*/ 485281 w 2655099"/>
              <a:gd name="connsiteY4" fmla="*/ 177482 h 2440846"/>
              <a:gd name="connsiteX5" fmla="*/ 1679966 w 2655099"/>
              <a:gd name="connsiteY5" fmla="*/ 117808 h 2440846"/>
              <a:gd name="connsiteX6" fmla="*/ 2590558 w 2655099"/>
              <a:gd name="connsiteY6" fmla="*/ 1576044 h 2440846"/>
              <a:gd name="connsiteX7" fmla="*/ 1458179 w 2655099"/>
              <a:gd name="connsiteY7" fmla="*/ 1956620 h 2440846"/>
              <a:gd name="connsiteX8" fmla="*/ 1056267 w 2655099"/>
              <a:gd name="connsiteY8" fmla="*/ 2440846 h 2440846"/>
              <a:gd name="connsiteX0" fmla="*/ 1056267 w 2643607"/>
              <a:gd name="connsiteY0" fmla="*/ 2576279 h 2576279"/>
              <a:gd name="connsiteX1" fmla="*/ 1058041 w 2643607"/>
              <a:gd name="connsiteY1" fmla="*/ 2106532 h 2576279"/>
              <a:gd name="connsiteX2" fmla="*/ 577957 w 2643607"/>
              <a:gd name="connsiteY2" fmla="*/ 2011968 h 2576279"/>
              <a:gd name="connsiteX3" fmla="*/ 765 w 2643607"/>
              <a:gd name="connsiteY3" fmla="*/ 1031810 h 2576279"/>
              <a:gd name="connsiteX4" fmla="*/ 485281 w 2643607"/>
              <a:gd name="connsiteY4" fmla="*/ 312915 h 2576279"/>
              <a:gd name="connsiteX5" fmla="*/ 1439010 w 2643607"/>
              <a:gd name="connsiteY5" fmla="*/ 80247 h 2576279"/>
              <a:gd name="connsiteX6" fmla="*/ 2590558 w 2643607"/>
              <a:gd name="connsiteY6" fmla="*/ 1711477 h 2576279"/>
              <a:gd name="connsiteX7" fmla="*/ 1458179 w 2643607"/>
              <a:gd name="connsiteY7" fmla="*/ 2092053 h 2576279"/>
              <a:gd name="connsiteX8" fmla="*/ 1056267 w 2643607"/>
              <a:gd name="connsiteY8" fmla="*/ 2576279 h 2576279"/>
              <a:gd name="connsiteX0" fmla="*/ 1056267 w 2184377"/>
              <a:gd name="connsiteY0" fmla="*/ 2576711 h 2576711"/>
              <a:gd name="connsiteX1" fmla="*/ 1058041 w 2184377"/>
              <a:gd name="connsiteY1" fmla="*/ 2106964 h 2576711"/>
              <a:gd name="connsiteX2" fmla="*/ 577957 w 2184377"/>
              <a:gd name="connsiteY2" fmla="*/ 2012400 h 2576711"/>
              <a:gd name="connsiteX3" fmla="*/ 765 w 2184377"/>
              <a:gd name="connsiteY3" fmla="*/ 1032242 h 2576711"/>
              <a:gd name="connsiteX4" fmla="*/ 485281 w 2184377"/>
              <a:gd name="connsiteY4" fmla="*/ 313347 h 2576711"/>
              <a:gd name="connsiteX5" fmla="*/ 1439010 w 2184377"/>
              <a:gd name="connsiteY5" fmla="*/ 80679 h 2576711"/>
              <a:gd name="connsiteX6" fmla="*/ 2108645 w 2184377"/>
              <a:gd name="connsiteY6" fmla="*/ 1718087 h 2576711"/>
              <a:gd name="connsiteX7" fmla="*/ 1458179 w 2184377"/>
              <a:gd name="connsiteY7" fmla="*/ 2092485 h 2576711"/>
              <a:gd name="connsiteX8" fmla="*/ 1056267 w 2184377"/>
              <a:gd name="connsiteY8" fmla="*/ 2576711 h 2576711"/>
              <a:gd name="connsiteX0" fmla="*/ 1056267 w 2155402"/>
              <a:gd name="connsiteY0" fmla="*/ 2517893 h 2517893"/>
              <a:gd name="connsiteX1" fmla="*/ 1058041 w 2155402"/>
              <a:gd name="connsiteY1" fmla="*/ 2048146 h 2517893"/>
              <a:gd name="connsiteX2" fmla="*/ 577957 w 2155402"/>
              <a:gd name="connsiteY2" fmla="*/ 1953582 h 2517893"/>
              <a:gd name="connsiteX3" fmla="*/ 765 w 2155402"/>
              <a:gd name="connsiteY3" fmla="*/ 973424 h 2517893"/>
              <a:gd name="connsiteX4" fmla="*/ 485281 w 2155402"/>
              <a:gd name="connsiteY4" fmla="*/ 254529 h 2517893"/>
              <a:gd name="connsiteX5" fmla="*/ 1439010 w 2155402"/>
              <a:gd name="connsiteY5" fmla="*/ 21861 h 2517893"/>
              <a:gd name="connsiteX6" fmla="*/ 2029875 w 2155402"/>
              <a:gd name="connsiteY6" fmla="*/ 773513 h 2517893"/>
              <a:gd name="connsiteX7" fmla="*/ 2108645 w 2155402"/>
              <a:gd name="connsiteY7" fmla="*/ 1659269 h 2517893"/>
              <a:gd name="connsiteX8" fmla="*/ 1458179 w 2155402"/>
              <a:gd name="connsiteY8" fmla="*/ 2033667 h 2517893"/>
              <a:gd name="connsiteX9" fmla="*/ 1056267 w 2155402"/>
              <a:gd name="connsiteY9" fmla="*/ 2517893 h 2517893"/>
              <a:gd name="connsiteX0" fmla="*/ 1056267 w 2274756"/>
              <a:gd name="connsiteY0" fmla="*/ 2504965 h 2504965"/>
              <a:gd name="connsiteX1" fmla="*/ 1058041 w 2274756"/>
              <a:gd name="connsiteY1" fmla="*/ 2035218 h 2504965"/>
              <a:gd name="connsiteX2" fmla="*/ 577957 w 2274756"/>
              <a:gd name="connsiteY2" fmla="*/ 1940654 h 2504965"/>
              <a:gd name="connsiteX3" fmla="*/ 765 w 2274756"/>
              <a:gd name="connsiteY3" fmla="*/ 960496 h 2504965"/>
              <a:gd name="connsiteX4" fmla="*/ 485281 w 2274756"/>
              <a:gd name="connsiteY4" fmla="*/ 241601 h 2504965"/>
              <a:gd name="connsiteX5" fmla="*/ 1439010 w 2274756"/>
              <a:gd name="connsiteY5" fmla="*/ 8933 h 2504965"/>
              <a:gd name="connsiteX6" fmla="*/ 2233762 w 2274756"/>
              <a:gd name="connsiteY6" fmla="*/ 525807 h 2504965"/>
              <a:gd name="connsiteX7" fmla="*/ 2108645 w 2274756"/>
              <a:gd name="connsiteY7" fmla="*/ 1646341 h 2504965"/>
              <a:gd name="connsiteX8" fmla="*/ 1458179 w 2274756"/>
              <a:gd name="connsiteY8" fmla="*/ 2020739 h 2504965"/>
              <a:gd name="connsiteX9" fmla="*/ 1056267 w 2274756"/>
              <a:gd name="connsiteY9" fmla="*/ 2504965 h 2504965"/>
              <a:gd name="connsiteX0" fmla="*/ 1056267 w 2274756"/>
              <a:gd name="connsiteY0" fmla="*/ 2504965 h 2504965"/>
              <a:gd name="connsiteX1" fmla="*/ 1058041 w 2274756"/>
              <a:gd name="connsiteY1" fmla="*/ 2035218 h 2504965"/>
              <a:gd name="connsiteX2" fmla="*/ 577957 w 2274756"/>
              <a:gd name="connsiteY2" fmla="*/ 1940654 h 2504965"/>
              <a:gd name="connsiteX3" fmla="*/ 765 w 2274756"/>
              <a:gd name="connsiteY3" fmla="*/ 960496 h 2504965"/>
              <a:gd name="connsiteX4" fmla="*/ 485281 w 2274756"/>
              <a:gd name="connsiteY4" fmla="*/ 241601 h 2504965"/>
              <a:gd name="connsiteX5" fmla="*/ 1439010 w 2274756"/>
              <a:gd name="connsiteY5" fmla="*/ 8933 h 2504965"/>
              <a:gd name="connsiteX6" fmla="*/ 2233762 w 2274756"/>
              <a:gd name="connsiteY6" fmla="*/ 525807 h 2504965"/>
              <a:gd name="connsiteX7" fmla="*/ 2108645 w 2274756"/>
              <a:gd name="connsiteY7" fmla="*/ 1646341 h 2504965"/>
              <a:gd name="connsiteX8" fmla="*/ 1458179 w 2274756"/>
              <a:gd name="connsiteY8" fmla="*/ 2020739 h 2504965"/>
              <a:gd name="connsiteX9" fmla="*/ 1056267 w 2274756"/>
              <a:gd name="connsiteY9" fmla="*/ 2504965 h 2504965"/>
              <a:gd name="connsiteX0" fmla="*/ 1056267 w 2589253"/>
              <a:gd name="connsiteY0" fmla="*/ 2504965 h 2504965"/>
              <a:gd name="connsiteX1" fmla="*/ 1058041 w 2589253"/>
              <a:gd name="connsiteY1" fmla="*/ 2035218 h 2504965"/>
              <a:gd name="connsiteX2" fmla="*/ 577957 w 2589253"/>
              <a:gd name="connsiteY2" fmla="*/ 1940654 h 2504965"/>
              <a:gd name="connsiteX3" fmla="*/ 765 w 2589253"/>
              <a:gd name="connsiteY3" fmla="*/ 960496 h 2504965"/>
              <a:gd name="connsiteX4" fmla="*/ 485281 w 2589253"/>
              <a:gd name="connsiteY4" fmla="*/ 241601 h 2504965"/>
              <a:gd name="connsiteX5" fmla="*/ 1439010 w 2589253"/>
              <a:gd name="connsiteY5" fmla="*/ 8933 h 2504965"/>
              <a:gd name="connsiteX6" fmla="*/ 2233762 w 2589253"/>
              <a:gd name="connsiteY6" fmla="*/ 525807 h 2504965"/>
              <a:gd name="connsiteX7" fmla="*/ 2108645 w 2589253"/>
              <a:gd name="connsiteY7" fmla="*/ 1646341 h 2504965"/>
              <a:gd name="connsiteX8" fmla="*/ 1458179 w 2589253"/>
              <a:gd name="connsiteY8" fmla="*/ 2020739 h 2504965"/>
              <a:gd name="connsiteX9" fmla="*/ 1056267 w 2589253"/>
              <a:gd name="connsiteY9" fmla="*/ 2504965 h 2504965"/>
              <a:gd name="connsiteX0" fmla="*/ 1056267 w 2712035"/>
              <a:gd name="connsiteY0" fmla="*/ 2504965 h 2504965"/>
              <a:gd name="connsiteX1" fmla="*/ 1058041 w 2712035"/>
              <a:gd name="connsiteY1" fmla="*/ 2035218 h 2504965"/>
              <a:gd name="connsiteX2" fmla="*/ 577957 w 2712035"/>
              <a:gd name="connsiteY2" fmla="*/ 1940654 h 2504965"/>
              <a:gd name="connsiteX3" fmla="*/ 765 w 2712035"/>
              <a:gd name="connsiteY3" fmla="*/ 960496 h 2504965"/>
              <a:gd name="connsiteX4" fmla="*/ 485281 w 2712035"/>
              <a:gd name="connsiteY4" fmla="*/ 241601 h 2504965"/>
              <a:gd name="connsiteX5" fmla="*/ 1439010 w 2712035"/>
              <a:gd name="connsiteY5" fmla="*/ 8933 h 2504965"/>
              <a:gd name="connsiteX6" fmla="*/ 2233762 w 2712035"/>
              <a:gd name="connsiteY6" fmla="*/ 525807 h 2504965"/>
              <a:gd name="connsiteX7" fmla="*/ 2108645 w 2712035"/>
              <a:gd name="connsiteY7" fmla="*/ 1646341 h 2504965"/>
              <a:gd name="connsiteX8" fmla="*/ 1458179 w 2712035"/>
              <a:gd name="connsiteY8" fmla="*/ 2020739 h 2504965"/>
              <a:gd name="connsiteX9" fmla="*/ 1056267 w 2712035"/>
              <a:gd name="connsiteY9" fmla="*/ 2504965 h 2504965"/>
              <a:gd name="connsiteX0" fmla="*/ 1056267 w 2712035"/>
              <a:gd name="connsiteY0" fmla="*/ 2504965 h 2504965"/>
              <a:gd name="connsiteX1" fmla="*/ 1058041 w 2712035"/>
              <a:gd name="connsiteY1" fmla="*/ 2035218 h 2504965"/>
              <a:gd name="connsiteX2" fmla="*/ 577957 w 2712035"/>
              <a:gd name="connsiteY2" fmla="*/ 1940654 h 2504965"/>
              <a:gd name="connsiteX3" fmla="*/ 765 w 2712035"/>
              <a:gd name="connsiteY3" fmla="*/ 960496 h 2504965"/>
              <a:gd name="connsiteX4" fmla="*/ 485281 w 2712035"/>
              <a:gd name="connsiteY4" fmla="*/ 241601 h 2504965"/>
              <a:gd name="connsiteX5" fmla="*/ 1439010 w 2712035"/>
              <a:gd name="connsiteY5" fmla="*/ 8933 h 2504965"/>
              <a:gd name="connsiteX6" fmla="*/ 2233762 w 2712035"/>
              <a:gd name="connsiteY6" fmla="*/ 525807 h 2504965"/>
              <a:gd name="connsiteX7" fmla="*/ 2108645 w 2712035"/>
              <a:gd name="connsiteY7" fmla="*/ 1646341 h 2504965"/>
              <a:gd name="connsiteX8" fmla="*/ 1458179 w 2712035"/>
              <a:gd name="connsiteY8" fmla="*/ 2020739 h 2504965"/>
              <a:gd name="connsiteX9" fmla="*/ 1056267 w 2712035"/>
              <a:gd name="connsiteY9" fmla="*/ 2504965 h 2504965"/>
              <a:gd name="connsiteX0" fmla="*/ 1056267 w 2712035"/>
              <a:gd name="connsiteY0" fmla="*/ 2591347 h 2591347"/>
              <a:gd name="connsiteX1" fmla="*/ 1058041 w 2712035"/>
              <a:gd name="connsiteY1" fmla="*/ 2121600 h 2591347"/>
              <a:gd name="connsiteX2" fmla="*/ 577957 w 2712035"/>
              <a:gd name="connsiteY2" fmla="*/ 2027036 h 2591347"/>
              <a:gd name="connsiteX3" fmla="*/ 765 w 2712035"/>
              <a:gd name="connsiteY3" fmla="*/ 1046878 h 2591347"/>
              <a:gd name="connsiteX4" fmla="*/ 485281 w 2712035"/>
              <a:gd name="connsiteY4" fmla="*/ 327983 h 2591347"/>
              <a:gd name="connsiteX5" fmla="*/ 1439010 w 2712035"/>
              <a:gd name="connsiteY5" fmla="*/ 95315 h 2591347"/>
              <a:gd name="connsiteX6" fmla="*/ 2233762 w 2712035"/>
              <a:gd name="connsiteY6" fmla="*/ 612189 h 2591347"/>
              <a:gd name="connsiteX7" fmla="*/ 2108645 w 2712035"/>
              <a:gd name="connsiteY7" fmla="*/ 1732723 h 2591347"/>
              <a:gd name="connsiteX8" fmla="*/ 1458179 w 2712035"/>
              <a:gd name="connsiteY8" fmla="*/ 2107121 h 2591347"/>
              <a:gd name="connsiteX9" fmla="*/ 1056267 w 2712035"/>
              <a:gd name="connsiteY9" fmla="*/ 2591347 h 2591347"/>
              <a:gd name="connsiteX0" fmla="*/ 1056267 w 2712035"/>
              <a:gd name="connsiteY0" fmla="*/ 2668906 h 2668906"/>
              <a:gd name="connsiteX1" fmla="*/ 1058041 w 2712035"/>
              <a:gd name="connsiteY1" fmla="*/ 2199159 h 2668906"/>
              <a:gd name="connsiteX2" fmla="*/ 577957 w 2712035"/>
              <a:gd name="connsiteY2" fmla="*/ 2104595 h 2668906"/>
              <a:gd name="connsiteX3" fmla="*/ 765 w 2712035"/>
              <a:gd name="connsiteY3" fmla="*/ 1124437 h 2668906"/>
              <a:gd name="connsiteX4" fmla="*/ 485281 w 2712035"/>
              <a:gd name="connsiteY4" fmla="*/ 405542 h 2668906"/>
              <a:gd name="connsiteX5" fmla="*/ 1439010 w 2712035"/>
              <a:gd name="connsiteY5" fmla="*/ 172874 h 2668906"/>
              <a:gd name="connsiteX6" fmla="*/ 2233762 w 2712035"/>
              <a:gd name="connsiteY6" fmla="*/ 689748 h 2668906"/>
              <a:gd name="connsiteX7" fmla="*/ 2108645 w 2712035"/>
              <a:gd name="connsiteY7" fmla="*/ 1810282 h 2668906"/>
              <a:gd name="connsiteX8" fmla="*/ 1458179 w 2712035"/>
              <a:gd name="connsiteY8" fmla="*/ 2184680 h 2668906"/>
              <a:gd name="connsiteX9" fmla="*/ 1056267 w 2712035"/>
              <a:gd name="connsiteY9" fmla="*/ 2668906 h 2668906"/>
              <a:gd name="connsiteX0" fmla="*/ 1056267 w 2712035"/>
              <a:gd name="connsiteY0" fmla="*/ 2674063 h 2674063"/>
              <a:gd name="connsiteX1" fmla="*/ 1058041 w 2712035"/>
              <a:gd name="connsiteY1" fmla="*/ 2204316 h 2674063"/>
              <a:gd name="connsiteX2" fmla="*/ 577957 w 2712035"/>
              <a:gd name="connsiteY2" fmla="*/ 2109752 h 2674063"/>
              <a:gd name="connsiteX3" fmla="*/ 765 w 2712035"/>
              <a:gd name="connsiteY3" fmla="*/ 1129594 h 2674063"/>
              <a:gd name="connsiteX4" fmla="*/ 485281 w 2712035"/>
              <a:gd name="connsiteY4" fmla="*/ 410699 h 2674063"/>
              <a:gd name="connsiteX5" fmla="*/ 1439010 w 2712035"/>
              <a:gd name="connsiteY5" fmla="*/ 178031 h 2674063"/>
              <a:gd name="connsiteX6" fmla="*/ 2233762 w 2712035"/>
              <a:gd name="connsiteY6" fmla="*/ 694905 h 2674063"/>
              <a:gd name="connsiteX7" fmla="*/ 2108645 w 2712035"/>
              <a:gd name="connsiteY7" fmla="*/ 1815439 h 2674063"/>
              <a:gd name="connsiteX8" fmla="*/ 1458179 w 2712035"/>
              <a:gd name="connsiteY8" fmla="*/ 2189837 h 2674063"/>
              <a:gd name="connsiteX9" fmla="*/ 1056267 w 2712035"/>
              <a:gd name="connsiteY9" fmla="*/ 2674063 h 2674063"/>
              <a:gd name="connsiteX0" fmla="*/ 1056267 w 2712035"/>
              <a:gd name="connsiteY0" fmla="*/ 2692940 h 2692940"/>
              <a:gd name="connsiteX1" fmla="*/ 1058041 w 2712035"/>
              <a:gd name="connsiteY1" fmla="*/ 2223193 h 2692940"/>
              <a:gd name="connsiteX2" fmla="*/ 577957 w 2712035"/>
              <a:gd name="connsiteY2" fmla="*/ 2128629 h 2692940"/>
              <a:gd name="connsiteX3" fmla="*/ 765 w 2712035"/>
              <a:gd name="connsiteY3" fmla="*/ 1148471 h 2692940"/>
              <a:gd name="connsiteX4" fmla="*/ 485281 w 2712035"/>
              <a:gd name="connsiteY4" fmla="*/ 429576 h 2692940"/>
              <a:gd name="connsiteX5" fmla="*/ 1439010 w 2712035"/>
              <a:gd name="connsiteY5" fmla="*/ 196908 h 2692940"/>
              <a:gd name="connsiteX6" fmla="*/ 2233762 w 2712035"/>
              <a:gd name="connsiteY6" fmla="*/ 713782 h 2692940"/>
              <a:gd name="connsiteX7" fmla="*/ 2108645 w 2712035"/>
              <a:gd name="connsiteY7" fmla="*/ 1834316 h 2692940"/>
              <a:gd name="connsiteX8" fmla="*/ 1458179 w 2712035"/>
              <a:gd name="connsiteY8" fmla="*/ 2208714 h 2692940"/>
              <a:gd name="connsiteX9" fmla="*/ 1056267 w 2712035"/>
              <a:gd name="connsiteY9" fmla="*/ 2692940 h 2692940"/>
              <a:gd name="connsiteX0" fmla="*/ 1056267 w 2712035"/>
              <a:gd name="connsiteY0" fmla="*/ 2581131 h 2581131"/>
              <a:gd name="connsiteX1" fmla="*/ 1058041 w 2712035"/>
              <a:gd name="connsiteY1" fmla="*/ 2111384 h 2581131"/>
              <a:gd name="connsiteX2" fmla="*/ 577957 w 2712035"/>
              <a:gd name="connsiteY2" fmla="*/ 2016820 h 2581131"/>
              <a:gd name="connsiteX3" fmla="*/ 765 w 2712035"/>
              <a:gd name="connsiteY3" fmla="*/ 1036662 h 2581131"/>
              <a:gd name="connsiteX4" fmla="*/ 485281 w 2712035"/>
              <a:gd name="connsiteY4" fmla="*/ 317767 h 2581131"/>
              <a:gd name="connsiteX5" fmla="*/ 1439010 w 2712035"/>
              <a:gd name="connsiteY5" fmla="*/ 85099 h 2581131"/>
              <a:gd name="connsiteX6" fmla="*/ 2233762 w 2712035"/>
              <a:gd name="connsiteY6" fmla="*/ 601973 h 2581131"/>
              <a:gd name="connsiteX7" fmla="*/ 2108645 w 2712035"/>
              <a:gd name="connsiteY7" fmla="*/ 1722507 h 2581131"/>
              <a:gd name="connsiteX8" fmla="*/ 1458179 w 2712035"/>
              <a:gd name="connsiteY8" fmla="*/ 2096905 h 2581131"/>
              <a:gd name="connsiteX9" fmla="*/ 1056267 w 2712035"/>
              <a:gd name="connsiteY9" fmla="*/ 2581131 h 2581131"/>
              <a:gd name="connsiteX0" fmla="*/ 1056267 w 2712035"/>
              <a:gd name="connsiteY0" fmla="*/ 2581131 h 2581131"/>
              <a:gd name="connsiteX1" fmla="*/ 1058041 w 2712035"/>
              <a:gd name="connsiteY1" fmla="*/ 2111384 h 2581131"/>
              <a:gd name="connsiteX2" fmla="*/ 577957 w 2712035"/>
              <a:gd name="connsiteY2" fmla="*/ 2016820 h 2581131"/>
              <a:gd name="connsiteX3" fmla="*/ 765 w 2712035"/>
              <a:gd name="connsiteY3" fmla="*/ 1036662 h 2581131"/>
              <a:gd name="connsiteX4" fmla="*/ 485281 w 2712035"/>
              <a:gd name="connsiteY4" fmla="*/ 317767 h 2581131"/>
              <a:gd name="connsiteX5" fmla="*/ 1439010 w 2712035"/>
              <a:gd name="connsiteY5" fmla="*/ 85099 h 2581131"/>
              <a:gd name="connsiteX6" fmla="*/ 2233762 w 2712035"/>
              <a:gd name="connsiteY6" fmla="*/ 601973 h 2581131"/>
              <a:gd name="connsiteX7" fmla="*/ 2108645 w 2712035"/>
              <a:gd name="connsiteY7" fmla="*/ 1722507 h 2581131"/>
              <a:gd name="connsiteX8" fmla="*/ 1458179 w 2712035"/>
              <a:gd name="connsiteY8" fmla="*/ 2096905 h 2581131"/>
              <a:gd name="connsiteX9" fmla="*/ 1056267 w 2712035"/>
              <a:gd name="connsiteY9" fmla="*/ 2581131 h 2581131"/>
              <a:gd name="connsiteX0" fmla="*/ 1060294 w 2716062"/>
              <a:gd name="connsiteY0" fmla="*/ 2581131 h 2581131"/>
              <a:gd name="connsiteX1" fmla="*/ 1062068 w 2716062"/>
              <a:gd name="connsiteY1" fmla="*/ 2111384 h 2581131"/>
              <a:gd name="connsiteX2" fmla="*/ 581984 w 2716062"/>
              <a:gd name="connsiteY2" fmla="*/ 2016820 h 2581131"/>
              <a:gd name="connsiteX3" fmla="*/ 4792 w 2716062"/>
              <a:gd name="connsiteY3" fmla="*/ 1036662 h 2581131"/>
              <a:gd name="connsiteX4" fmla="*/ 489308 w 2716062"/>
              <a:gd name="connsiteY4" fmla="*/ 317767 h 2581131"/>
              <a:gd name="connsiteX5" fmla="*/ 1443037 w 2716062"/>
              <a:gd name="connsiteY5" fmla="*/ 85099 h 2581131"/>
              <a:gd name="connsiteX6" fmla="*/ 2237789 w 2716062"/>
              <a:gd name="connsiteY6" fmla="*/ 601973 h 2581131"/>
              <a:gd name="connsiteX7" fmla="*/ 2112672 w 2716062"/>
              <a:gd name="connsiteY7" fmla="*/ 1722507 h 2581131"/>
              <a:gd name="connsiteX8" fmla="*/ 1462206 w 2716062"/>
              <a:gd name="connsiteY8" fmla="*/ 2096905 h 2581131"/>
              <a:gd name="connsiteX9" fmla="*/ 1060294 w 2716062"/>
              <a:gd name="connsiteY9" fmla="*/ 2581131 h 2581131"/>
              <a:gd name="connsiteX0" fmla="*/ 1060294 w 2716062"/>
              <a:gd name="connsiteY0" fmla="*/ 2581131 h 2581131"/>
              <a:gd name="connsiteX1" fmla="*/ 1062068 w 2716062"/>
              <a:gd name="connsiteY1" fmla="*/ 2111384 h 2581131"/>
              <a:gd name="connsiteX2" fmla="*/ 581984 w 2716062"/>
              <a:gd name="connsiteY2" fmla="*/ 2016820 h 2581131"/>
              <a:gd name="connsiteX3" fmla="*/ 4792 w 2716062"/>
              <a:gd name="connsiteY3" fmla="*/ 1036662 h 2581131"/>
              <a:gd name="connsiteX4" fmla="*/ 489308 w 2716062"/>
              <a:gd name="connsiteY4" fmla="*/ 317767 h 2581131"/>
              <a:gd name="connsiteX5" fmla="*/ 1443037 w 2716062"/>
              <a:gd name="connsiteY5" fmla="*/ 85099 h 2581131"/>
              <a:gd name="connsiteX6" fmla="*/ 2237789 w 2716062"/>
              <a:gd name="connsiteY6" fmla="*/ 601973 h 2581131"/>
              <a:gd name="connsiteX7" fmla="*/ 2112672 w 2716062"/>
              <a:gd name="connsiteY7" fmla="*/ 1722507 h 2581131"/>
              <a:gd name="connsiteX8" fmla="*/ 1462206 w 2716062"/>
              <a:gd name="connsiteY8" fmla="*/ 2096905 h 2581131"/>
              <a:gd name="connsiteX9" fmla="*/ 1060294 w 2716062"/>
              <a:gd name="connsiteY9" fmla="*/ 2581131 h 2581131"/>
              <a:gd name="connsiteX0" fmla="*/ 1060294 w 2716062"/>
              <a:gd name="connsiteY0" fmla="*/ 2715843 h 2715843"/>
              <a:gd name="connsiteX1" fmla="*/ 1062068 w 2716062"/>
              <a:gd name="connsiteY1" fmla="*/ 2246096 h 2715843"/>
              <a:gd name="connsiteX2" fmla="*/ 581984 w 2716062"/>
              <a:gd name="connsiteY2" fmla="*/ 2151532 h 2715843"/>
              <a:gd name="connsiteX3" fmla="*/ 4792 w 2716062"/>
              <a:gd name="connsiteY3" fmla="*/ 1171374 h 2715843"/>
              <a:gd name="connsiteX4" fmla="*/ 489308 w 2716062"/>
              <a:gd name="connsiteY4" fmla="*/ 452479 h 2715843"/>
              <a:gd name="connsiteX5" fmla="*/ 1443037 w 2716062"/>
              <a:gd name="connsiteY5" fmla="*/ 219811 h 2715843"/>
              <a:gd name="connsiteX6" fmla="*/ 2237789 w 2716062"/>
              <a:gd name="connsiteY6" fmla="*/ 736685 h 2715843"/>
              <a:gd name="connsiteX7" fmla="*/ 2112672 w 2716062"/>
              <a:gd name="connsiteY7" fmla="*/ 1857219 h 2715843"/>
              <a:gd name="connsiteX8" fmla="*/ 1462206 w 2716062"/>
              <a:gd name="connsiteY8" fmla="*/ 2231617 h 2715843"/>
              <a:gd name="connsiteX9" fmla="*/ 1060294 w 2716062"/>
              <a:gd name="connsiteY9" fmla="*/ 2715843 h 2715843"/>
              <a:gd name="connsiteX0" fmla="*/ 1060294 w 2716062"/>
              <a:gd name="connsiteY0" fmla="*/ 2718795 h 2718795"/>
              <a:gd name="connsiteX1" fmla="*/ 1062068 w 2716062"/>
              <a:gd name="connsiteY1" fmla="*/ 2249048 h 2718795"/>
              <a:gd name="connsiteX2" fmla="*/ 581984 w 2716062"/>
              <a:gd name="connsiteY2" fmla="*/ 2154484 h 2718795"/>
              <a:gd name="connsiteX3" fmla="*/ 4792 w 2716062"/>
              <a:gd name="connsiteY3" fmla="*/ 1174326 h 2718795"/>
              <a:gd name="connsiteX4" fmla="*/ 489308 w 2716062"/>
              <a:gd name="connsiteY4" fmla="*/ 455431 h 2718795"/>
              <a:gd name="connsiteX5" fmla="*/ 1443037 w 2716062"/>
              <a:gd name="connsiteY5" fmla="*/ 222763 h 2718795"/>
              <a:gd name="connsiteX6" fmla="*/ 2237789 w 2716062"/>
              <a:gd name="connsiteY6" fmla="*/ 739637 h 2718795"/>
              <a:gd name="connsiteX7" fmla="*/ 2112672 w 2716062"/>
              <a:gd name="connsiteY7" fmla="*/ 1860171 h 2718795"/>
              <a:gd name="connsiteX8" fmla="*/ 1462206 w 2716062"/>
              <a:gd name="connsiteY8" fmla="*/ 2234569 h 2718795"/>
              <a:gd name="connsiteX9" fmla="*/ 1060294 w 2716062"/>
              <a:gd name="connsiteY9" fmla="*/ 2718795 h 2718795"/>
              <a:gd name="connsiteX0" fmla="*/ 1060294 w 2716062"/>
              <a:gd name="connsiteY0" fmla="*/ 2718795 h 2718795"/>
              <a:gd name="connsiteX1" fmla="*/ 1062068 w 2716062"/>
              <a:gd name="connsiteY1" fmla="*/ 2249048 h 2718795"/>
              <a:gd name="connsiteX2" fmla="*/ 581984 w 2716062"/>
              <a:gd name="connsiteY2" fmla="*/ 2154484 h 2718795"/>
              <a:gd name="connsiteX3" fmla="*/ 4792 w 2716062"/>
              <a:gd name="connsiteY3" fmla="*/ 1174326 h 2718795"/>
              <a:gd name="connsiteX4" fmla="*/ 489308 w 2716062"/>
              <a:gd name="connsiteY4" fmla="*/ 455431 h 2718795"/>
              <a:gd name="connsiteX5" fmla="*/ 1443037 w 2716062"/>
              <a:gd name="connsiteY5" fmla="*/ 222763 h 2718795"/>
              <a:gd name="connsiteX6" fmla="*/ 2237789 w 2716062"/>
              <a:gd name="connsiteY6" fmla="*/ 739637 h 2718795"/>
              <a:gd name="connsiteX7" fmla="*/ 2112672 w 2716062"/>
              <a:gd name="connsiteY7" fmla="*/ 1860171 h 2718795"/>
              <a:gd name="connsiteX8" fmla="*/ 1462206 w 2716062"/>
              <a:gd name="connsiteY8" fmla="*/ 2234569 h 2718795"/>
              <a:gd name="connsiteX9" fmla="*/ 1060294 w 2716062"/>
              <a:gd name="connsiteY9" fmla="*/ 2718795 h 2718795"/>
              <a:gd name="connsiteX0" fmla="*/ 1168793 w 2824561"/>
              <a:gd name="connsiteY0" fmla="*/ 2718795 h 2718795"/>
              <a:gd name="connsiteX1" fmla="*/ 1170567 w 2824561"/>
              <a:gd name="connsiteY1" fmla="*/ 2249048 h 2718795"/>
              <a:gd name="connsiteX2" fmla="*/ 690483 w 2824561"/>
              <a:gd name="connsiteY2" fmla="*/ 2154484 h 2718795"/>
              <a:gd name="connsiteX3" fmla="*/ 113291 w 2824561"/>
              <a:gd name="connsiteY3" fmla="*/ 1174326 h 2718795"/>
              <a:gd name="connsiteX4" fmla="*/ 597807 w 2824561"/>
              <a:gd name="connsiteY4" fmla="*/ 455431 h 2718795"/>
              <a:gd name="connsiteX5" fmla="*/ 1551536 w 2824561"/>
              <a:gd name="connsiteY5" fmla="*/ 222763 h 2718795"/>
              <a:gd name="connsiteX6" fmla="*/ 2346288 w 2824561"/>
              <a:gd name="connsiteY6" fmla="*/ 739637 h 2718795"/>
              <a:gd name="connsiteX7" fmla="*/ 2221171 w 2824561"/>
              <a:gd name="connsiteY7" fmla="*/ 1860171 h 2718795"/>
              <a:gd name="connsiteX8" fmla="*/ 1570705 w 2824561"/>
              <a:gd name="connsiteY8" fmla="*/ 2234569 h 2718795"/>
              <a:gd name="connsiteX9" fmla="*/ 1168793 w 2824561"/>
              <a:gd name="connsiteY9" fmla="*/ 2718795 h 2718795"/>
              <a:gd name="connsiteX0" fmla="*/ 1168793 w 2824561"/>
              <a:gd name="connsiteY0" fmla="*/ 2718795 h 2718795"/>
              <a:gd name="connsiteX1" fmla="*/ 1170567 w 2824561"/>
              <a:gd name="connsiteY1" fmla="*/ 2249048 h 2718795"/>
              <a:gd name="connsiteX2" fmla="*/ 690483 w 2824561"/>
              <a:gd name="connsiteY2" fmla="*/ 2154484 h 2718795"/>
              <a:gd name="connsiteX3" fmla="*/ 113291 w 2824561"/>
              <a:gd name="connsiteY3" fmla="*/ 1174326 h 2718795"/>
              <a:gd name="connsiteX4" fmla="*/ 597807 w 2824561"/>
              <a:gd name="connsiteY4" fmla="*/ 455431 h 2718795"/>
              <a:gd name="connsiteX5" fmla="*/ 1551536 w 2824561"/>
              <a:gd name="connsiteY5" fmla="*/ 222763 h 2718795"/>
              <a:gd name="connsiteX6" fmla="*/ 2346288 w 2824561"/>
              <a:gd name="connsiteY6" fmla="*/ 739637 h 2718795"/>
              <a:gd name="connsiteX7" fmla="*/ 2221171 w 2824561"/>
              <a:gd name="connsiteY7" fmla="*/ 1860171 h 2718795"/>
              <a:gd name="connsiteX8" fmla="*/ 1570705 w 2824561"/>
              <a:gd name="connsiteY8" fmla="*/ 2234569 h 2718795"/>
              <a:gd name="connsiteX9" fmla="*/ 1168793 w 2824561"/>
              <a:gd name="connsiteY9" fmla="*/ 2718795 h 2718795"/>
              <a:gd name="connsiteX0" fmla="*/ 1265334 w 2921102"/>
              <a:gd name="connsiteY0" fmla="*/ 2718795 h 2718795"/>
              <a:gd name="connsiteX1" fmla="*/ 1267108 w 2921102"/>
              <a:gd name="connsiteY1" fmla="*/ 2249048 h 2718795"/>
              <a:gd name="connsiteX2" fmla="*/ 787024 w 2921102"/>
              <a:gd name="connsiteY2" fmla="*/ 2154484 h 2718795"/>
              <a:gd name="connsiteX3" fmla="*/ 209832 w 2921102"/>
              <a:gd name="connsiteY3" fmla="*/ 1174326 h 2718795"/>
              <a:gd name="connsiteX4" fmla="*/ 694348 w 2921102"/>
              <a:gd name="connsiteY4" fmla="*/ 455431 h 2718795"/>
              <a:gd name="connsiteX5" fmla="*/ 1648077 w 2921102"/>
              <a:gd name="connsiteY5" fmla="*/ 222763 h 2718795"/>
              <a:gd name="connsiteX6" fmla="*/ 2442829 w 2921102"/>
              <a:gd name="connsiteY6" fmla="*/ 739637 h 2718795"/>
              <a:gd name="connsiteX7" fmla="*/ 2317712 w 2921102"/>
              <a:gd name="connsiteY7" fmla="*/ 1860171 h 2718795"/>
              <a:gd name="connsiteX8" fmla="*/ 1667246 w 2921102"/>
              <a:gd name="connsiteY8" fmla="*/ 2234569 h 2718795"/>
              <a:gd name="connsiteX9" fmla="*/ 1265334 w 2921102"/>
              <a:gd name="connsiteY9" fmla="*/ 2718795 h 2718795"/>
              <a:gd name="connsiteX0" fmla="*/ 1265334 w 2921102"/>
              <a:gd name="connsiteY0" fmla="*/ 2718795 h 2718795"/>
              <a:gd name="connsiteX1" fmla="*/ 1267108 w 2921102"/>
              <a:gd name="connsiteY1" fmla="*/ 2249048 h 2718795"/>
              <a:gd name="connsiteX2" fmla="*/ 787024 w 2921102"/>
              <a:gd name="connsiteY2" fmla="*/ 2154484 h 2718795"/>
              <a:gd name="connsiteX3" fmla="*/ 209832 w 2921102"/>
              <a:gd name="connsiteY3" fmla="*/ 1174326 h 2718795"/>
              <a:gd name="connsiteX4" fmla="*/ 694348 w 2921102"/>
              <a:gd name="connsiteY4" fmla="*/ 455431 h 2718795"/>
              <a:gd name="connsiteX5" fmla="*/ 1648077 w 2921102"/>
              <a:gd name="connsiteY5" fmla="*/ 222763 h 2718795"/>
              <a:gd name="connsiteX6" fmla="*/ 2442829 w 2921102"/>
              <a:gd name="connsiteY6" fmla="*/ 739637 h 2718795"/>
              <a:gd name="connsiteX7" fmla="*/ 2317712 w 2921102"/>
              <a:gd name="connsiteY7" fmla="*/ 1860171 h 2718795"/>
              <a:gd name="connsiteX8" fmla="*/ 1667246 w 2921102"/>
              <a:gd name="connsiteY8" fmla="*/ 2234569 h 2718795"/>
              <a:gd name="connsiteX9" fmla="*/ 1265334 w 2921102"/>
              <a:gd name="connsiteY9" fmla="*/ 2718795 h 2718795"/>
              <a:gd name="connsiteX0" fmla="*/ 1265334 w 2921102"/>
              <a:gd name="connsiteY0" fmla="*/ 2718795 h 2718795"/>
              <a:gd name="connsiteX1" fmla="*/ 1267108 w 2921102"/>
              <a:gd name="connsiteY1" fmla="*/ 2249048 h 2718795"/>
              <a:gd name="connsiteX2" fmla="*/ 787024 w 2921102"/>
              <a:gd name="connsiteY2" fmla="*/ 2154484 h 2718795"/>
              <a:gd name="connsiteX3" fmla="*/ 209832 w 2921102"/>
              <a:gd name="connsiteY3" fmla="*/ 1174326 h 2718795"/>
              <a:gd name="connsiteX4" fmla="*/ 694348 w 2921102"/>
              <a:gd name="connsiteY4" fmla="*/ 455431 h 2718795"/>
              <a:gd name="connsiteX5" fmla="*/ 1648077 w 2921102"/>
              <a:gd name="connsiteY5" fmla="*/ 222763 h 2718795"/>
              <a:gd name="connsiteX6" fmla="*/ 2442829 w 2921102"/>
              <a:gd name="connsiteY6" fmla="*/ 739637 h 2718795"/>
              <a:gd name="connsiteX7" fmla="*/ 2317712 w 2921102"/>
              <a:gd name="connsiteY7" fmla="*/ 1860171 h 2718795"/>
              <a:gd name="connsiteX8" fmla="*/ 1667246 w 2921102"/>
              <a:gd name="connsiteY8" fmla="*/ 2234569 h 2718795"/>
              <a:gd name="connsiteX9" fmla="*/ 1265334 w 2921102"/>
              <a:gd name="connsiteY9" fmla="*/ 2718795 h 2718795"/>
              <a:gd name="connsiteX0" fmla="*/ 1265334 w 2966214"/>
              <a:gd name="connsiteY0" fmla="*/ 2718795 h 2718795"/>
              <a:gd name="connsiteX1" fmla="*/ 1267108 w 2966214"/>
              <a:gd name="connsiteY1" fmla="*/ 2249048 h 2718795"/>
              <a:gd name="connsiteX2" fmla="*/ 787024 w 2966214"/>
              <a:gd name="connsiteY2" fmla="*/ 2154484 h 2718795"/>
              <a:gd name="connsiteX3" fmla="*/ 209832 w 2966214"/>
              <a:gd name="connsiteY3" fmla="*/ 1174326 h 2718795"/>
              <a:gd name="connsiteX4" fmla="*/ 694348 w 2966214"/>
              <a:gd name="connsiteY4" fmla="*/ 455431 h 2718795"/>
              <a:gd name="connsiteX5" fmla="*/ 1648077 w 2966214"/>
              <a:gd name="connsiteY5" fmla="*/ 222763 h 2718795"/>
              <a:gd name="connsiteX6" fmla="*/ 2442829 w 2966214"/>
              <a:gd name="connsiteY6" fmla="*/ 739637 h 2718795"/>
              <a:gd name="connsiteX7" fmla="*/ 2397367 w 2966214"/>
              <a:gd name="connsiteY7" fmla="*/ 2031363 h 2718795"/>
              <a:gd name="connsiteX8" fmla="*/ 1667246 w 2966214"/>
              <a:gd name="connsiteY8" fmla="*/ 2234569 h 2718795"/>
              <a:gd name="connsiteX9" fmla="*/ 1265334 w 2966214"/>
              <a:gd name="connsiteY9" fmla="*/ 2718795 h 2718795"/>
              <a:gd name="connsiteX0" fmla="*/ 1265334 w 2789237"/>
              <a:gd name="connsiteY0" fmla="*/ 2718795 h 2718795"/>
              <a:gd name="connsiteX1" fmla="*/ 1267108 w 2789237"/>
              <a:gd name="connsiteY1" fmla="*/ 2249048 h 2718795"/>
              <a:gd name="connsiteX2" fmla="*/ 787024 w 2789237"/>
              <a:gd name="connsiteY2" fmla="*/ 2154484 h 2718795"/>
              <a:gd name="connsiteX3" fmla="*/ 209832 w 2789237"/>
              <a:gd name="connsiteY3" fmla="*/ 1174326 h 2718795"/>
              <a:gd name="connsiteX4" fmla="*/ 694348 w 2789237"/>
              <a:gd name="connsiteY4" fmla="*/ 455431 h 2718795"/>
              <a:gd name="connsiteX5" fmla="*/ 1648077 w 2789237"/>
              <a:gd name="connsiteY5" fmla="*/ 222763 h 2718795"/>
              <a:gd name="connsiteX6" fmla="*/ 2442829 w 2789237"/>
              <a:gd name="connsiteY6" fmla="*/ 739637 h 2718795"/>
              <a:gd name="connsiteX7" fmla="*/ 2397367 w 2789237"/>
              <a:gd name="connsiteY7" fmla="*/ 2031363 h 2718795"/>
              <a:gd name="connsiteX8" fmla="*/ 1667246 w 2789237"/>
              <a:gd name="connsiteY8" fmla="*/ 2234569 h 2718795"/>
              <a:gd name="connsiteX9" fmla="*/ 1265334 w 2789237"/>
              <a:gd name="connsiteY9" fmla="*/ 2718795 h 271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9237" h="2718795">
                <a:moveTo>
                  <a:pt x="1265334" y="2718795"/>
                </a:moveTo>
                <a:cubicBezTo>
                  <a:pt x="1309174" y="2541618"/>
                  <a:pt x="1303587" y="2389155"/>
                  <a:pt x="1267108" y="2249048"/>
                </a:cubicBezTo>
                <a:cubicBezTo>
                  <a:pt x="1196657" y="2129253"/>
                  <a:pt x="1070328" y="2380972"/>
                  <a:pt x="787024" y="2154484"/>
                </a:cubicBezTo>
                <a:cubicBezTo>
                  <a:pt x="-299470" y="2273985"/>
                  <a:pt x="-15678" y="1303043"/>
                  <a:pt x="209832" y="1174326"/>
                </a:cubicBezTo>
                <a:cubicBezTo>
                  <a:pt x="178104" y="903997"/>
                  <a:pt x="185881" y="566657"/>
                  <a:pt x="694348" y="455431"/>
                </a:cubicBezTo>
                <a:cubicBezTo>
                  <a:pt x="930967" y="-279811"/>
                  <a:pt x="1556317" y="56658"/>
                  <a:pt x="1648077" y="222763"/>
                </a:cubicBezTo>
                <a:cubicBezTo>
                  <a:pt x="1655264" y="235773"/>
                  <a:pt x="2349758" y="-188171"/>
                  <a:pt x="2442829" y="739637"/>
                </a:cubicBezTo>
                <a:cubicBezTo>
                  <a:pt x="2943673" y="796295"/>
                  <a:pt x="2877743" y="1778948"/>
                  <a:pt x="2397367" y="2031363"/>
                </a:cubicBezTo>
                <a:cubicBezTo>
                  <a:pt x="2319206" y="2024064"/>
                  <a:pt x="2334291" y="2300511"/>
                  <a:pt x="1667246" y="2234569"/>
                </a:cubicBezTo>
                <a:cubicBezTo>
                  <a:pt x="1533275" y="2395978"/>
                  <a:pt x="1541408" y="2606813"/>
                  <a:pt x="1265334" y="27187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11560" y="3501008"/>
            <a:ext cx="1945573" cy="2951324"/>
          </a:xfrm>
          <a:custGeom>
            <a:avLst/>
            <a:gdLst>
              <a:gd name="connsiteX0" fmla="*/ 0 w 1944216"/>
              <a:gd name="connsiteY0" fmla="*/ 324042 h 2376264"/>
              <a:gd name="connsiteX1" fmla="*/ 324042 w 1944216"/>
              <a:gd name="connsiteY1" fmla="*/ 0 h 2376264"/>
              <a:gd name="connsiteX2" fmla="*/ 324036 w 1944216"/>
              <a:gd name="connsiteY2" fmla="*/ 0 h 2376264"/>
              <a:gd name="connsiteX3" fmla="*/ 324036 w 1944216"/>
              <a:gd name="connsiteY3" fmla="*/ 0 h 2376264"/>
              <a:gd name="connsiteX4" fmla="*/ 810090 w 1944216"/>
              <a:gd name="connsiteY4" fmla="*/ 0 h 2376264"/>
              <a:gd name="connsiteX5" fmla="*/ 1620174 w 1944216"/>
              <a:gd name="connsiteY5" fmla="*/ 0 h 2376264"/>
              <a:gd name="connsiteX6" fmla="*/ 1944216 w 1944216"/>
              <a:gd name="connsiteY6" fmla="*/ 324042 h 2376264"/>
              <a:gd name="connsiteX7" fmla="*/ 1944216 w 1944216"/>
              <a:gd name="connsiteY7" fmla="*/ 1386154 h 2376264"/>
              <a:gd name="connsiteX8" fmla="*/ 1944216 w 1944216"/>
              <a:gd name="connsiteY8" fmla="*/ 1386154 h 2376264"/>
              <a:gd name="connsiteX9" fmla="*/ 1944216 w 1944216"/>
              <a:gd name="connsiteY9" fmla="*/ 1980220 h 2376264"/>
              <a:gd name="connsiteX10" fmla="*/ 1944216 w 1944216"/>
              <a:gd name="connsiteY10" fmla="*/ 2052222 h 2376264"/>
              <a:gd name="connsiteX11" fmla="*/ 1620174 w 1944216"/>
              <a:gd name="connsiteY11" fmla="*/ 2376264 h 2376264"/>
              <a:gd name="connsiteX12" fmla="*/ 810090 w 1944216"/>
              <a:gd name="connsiteY12" fmla="*/ 2376264 h 2376264"/>
              <a:gd name="connsiteX13" fmla="*/ 567069 w 1944216"/>
              <a:gd name="connsiteY13" fmla="*/ 2673297 h 2376264"/>
              <a:gd name="connsiteX14" fmla="*/ 324036 w 1944216"/>
              <a:gd name="connsiteY14" fmla="*/ 2376264 h 2376264"/>
              <a:gd name="connsiteX15" fmla="*/ 324042 w 1944216"/>
              <a:gd name="connsiteY15" fmla="*/ 2376264 h 2376264"/>
              <a:gd name="connsiteX16" fmla="*/ 0 w 1944216"/>
              <a:gd name="connsiteY16" fmla="*/ 2052222 h 2376264"/>
              <a:gd name="connsiteX17" fmla="*/ 0 w 1944216"/>
              <a:gd name="connsiteY17" fmla="*/ 1980220 h 2376264"/>
              <a:gd name="connsiteX18" fmla="*/ 0 w 1944216"/>
              <a:gd name="connsiteY18" fmla="*/ 1386154 h 2376264"/>
              <a:gd name="connsiteX19" fmla="*/ 0 w 1944216"/>
              <a:gd name="connsiteY19" fmla="*/ 1386154 h 2376264"/>
              <a:gd name="connsiteX20" fmla="*/ 0 w 1944216"/>
              <a:gd name="connsiteY20" fmla="*/ 324042 h 237626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324036 w 1944216"/>
              <a:gd name="connsiteY14" fmla="*/ 2376264 h 2951324"/>
              <a:gd name="connsiteX15" fmla="*/ 324042 w 1944216"/>
              <a:gd name="connsiteY15" fmla="*/ 2376264 h 2951324"/>
              <a:gd name="connsiteX16" fmla="*/ 0 w 1944216"/>
              <a:gd name="connsiteY16" fmla="*/ 2052222 h 2951324"/>
              <a:gd name="connsiteX17" fmla="*/ 0 w 1944216"/>
              <a:gd name="connsiteY17" fmla="*/ 1980220 h 2951324"/>
              <a:gd name="connsiteX18" fmla="*/ 0 w 1944216"/>
              <a:gd name="connsiteY18" fmla="*/ 1386154 h 2951324"/>
              <a:gd name="connsiteX19" fmla="*/ 0 w 1944216"/>
              <a:gd name="connsiteY19" fmla="*/ 1386154 h 2951324"/>
              <a:gd name="connsiteX20" fmla="*/ 0 w 1944216"/>
              <a:gd name="connsiteY20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324036 w 1944216"/>
              <a:gd name="connsiteY14" fmla="*/ 2376264 h 2951324"/>
              <a:gd name="connsiteX15" fmla="*/ 311686 w 1944216"/>
              <a:gd name="connsiteY15" fmla="*/ 2326837 h 2951324"/>
              <a:gd name="connsiteX16" fmla="*/ 0 w 1944216"/>
              <a:gd name="connsiteY16" fmla="*/ 2052222 h 2951324"/>
              <a:gd name="connsiteX17" fmla="*/ 0 w 1944216"/>
              <a:gd name="connsiteY17" fmla="*/ 1980220 h 2951324"/>
              <a:gd name="connsiteX18" fmla="*/ 0 w 1944216"/>
              <a:gd name="connsiteY18" fmla="*/ 1386154 h 2951324"/>
              <a:gd name="connsiteX19" fmla="*/ 0 w 1944216"/>
              <a:gd name="connsiteY19" fmla="*/ 1386154 h 2951324"/>
              <a:gd name="connsiteX20" fmla="*/ 0 w 1944216"/>
              <a:gd name="connsiteY20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1217863 w 1944216"/>
              <a:gd name="connsiteY12" fmla="*/ 2333015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6352 w 1944216"/>
              <a:gd name="connsiteY11" fmla="*/ 2314480 h 2951324"/>
              <a:gd name="connsiteX12" fmla="*/ 1217863 w 1944216"/>
              <a:gd name="connsiteY12" fmla="*/ 2333015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24036 w 1945573"/>
              <a:gd name="connsiteY15" fmla="*/ 2376264 h 2951324"/>
              <a:gd name="connsiteX16" fmla="*/ 311686 w 1945573"/>
              <a:gd name="connsiteY16" fmla="*/ 2326837 h 2951324"/>
              <a:gd name="connsiteX17" fmla="*/ 0 w 1945573"/>
              <a:gd name="connsiteY17" fmla="*/ 2052222 h 2951324"/>
              <a:gd name="connsiteX18" fmla="*/ 0 w 1945573"/>
              <a:gd name="connsiteY18" fmla="*/ 1980220 h 2951324"/>
              <a:gd name="connsiteX19" fmla="*/ 0 w 1945573"/>
              <a:gd name="connsiteY19" fmla="*/ 1386154 h 2951324"/>
              <a:gd name="connsiteX20" fmla="*/ 0 w 1945573"/>
              <a:gd name="connsiteY20" fmla="*/ 1386154 h 2951324"/>
              <a:gd name="connsiteX21" fmla="*/ 0 w 1945573"/>
              <a:gd name="connsiteY21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45573" h="2951324">
                <a:moveTo>
                  <a:pt x="0" y="324042"/>
                </a:moveTo>
                <a:cubicBezTo>
                  <a:pt x="0" y="145079"/>
                  <a:pt x="145079" y="0"/>
                  <a:pt x="324042" y="0"/>
                </a:cubicBezTo>
                <a:lnTo>
                  <a:pt x="324036" y="0"/>
                </a:lnTo>
                <a:lnTo>
                  <a:pt x="324036" y="0"/>
                </a:lnTo>
                <a:lnTo>
                  <a:pt x="810090" y="0"/>
                </a:lnTo>
                <a:lnTo>
                  <a:pt x="1620174" y="0"/>
                </a:lnTo>
                <a:cubicBezTo>
                  <a:pt x="1799137" y="0"/>
                  <a:pt x="1944216" y="145079"/>
                  <a:pt x="1944216" y="324042"/>
                </a:cubicBezTo>
                <a:lnTo>
                  <a:pt x="1944216" y="1386154"/>
                </a:lnTo>
                <a:lnTo>
                  <a:pt x="1944216" y="1386154"/>
                </a:lnTo>
                <a:lnTo>
                  <a:pt x="1944216" y="1980220"/>
                </a:lnTo>
                <a:lnTo>
                  <a:pt x="1944216" y="2052222"/>
                </a:lnTo>
                <a:cubicBezTo>
                  <a:pt x="1944216" y="2231185"/>
                  <a:pt x="1984488" y="2314480"/>
                  <a:pt x="1626352" y="2314480"/>
                </a:cubicBezTo>
                <a:lnTo>
                  <a:pt x="1217863" y="2333015"/>
                </a:lnTo>
                <a:lnTo>
                  <a:pt x="1635928" y="2951324"/>
                </a:lnTo>
                <a:cubicBezTo>
                  <a:pt x="1269825" y="2719963"/>
                  <a:pt x="1058181" y="2556563"/>
                  <a:pt x="673543" y="2319024"/>
                </a:cubicBezTo>
                <a:lnTo>
                  <a:pt x="311686" y="2326837"/>
                </a:lnTo>
                <a:cubicBezTo>
                  <a:pt x="132723" y="2326837"/>
                  <a:pt x="0" y="2231185"/>
                  <a:pt x="0" y="2052222"/>
                </a:cubicBezTo>
                <a:lnTo>
                  <a:pt x="0" y="1980220"/>
                </a:lnTo>
                <a:lnTo>
                  <a:pt x="0" y="1386154"/>
                </a:lnTo>
                <a:lnTo>
                  <a:pt x="0" y="1386154"/>
                </a:lnTo>
                <a:lnTo>
                  <a:pt x="0" y="32404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ая прямоугольная выноска 3"/>
          <p:cNvSpPr/>
          <p:nvPr/>
        </p:nvSpPr>
        <p:spPr>
          <a:xfrm flipH="1">
            <a:off x="4332047" y="1988841"/>
            <a:ext cx="2514040" cy="3424708"/>
          </a:xfrm>
          <a:custGeom>
            <a:avLst/>
            <a:gdLst>
              <a:gd name="connsiteX0" fmla="*/ 0 w 1944216"/>
              <a:gd name="connsiteY0" fmla="*/ 324042 h 2376264"/>
              <a:gd name="connsiteX1" fmla="*/ 324042 w 1944216"/>
              <a:gd name="connsiteY1" fmla="*/ 0 h 2376264"/>
              <a:gd name="connsiteX2" fmla="*/ 324036 w 1944216"/>
              <a:gd name="connsiteY2" fmla="*/ 0 h 2376264"/>
              <a:gd name="connsiteX3" fmla="*/ 324036 w 1944216"/>
              <a:gd name="connsiteY3" fmla="*/ 0 h 2376264"/>
              <a:gd name="connsiteX4" fmla="*/ 810090 w 1944216"/>
              <a:gd name="connsiteY4" fmla="*/ 0 h 2376264"/>
              <a:gd name="connsiteX5" fmla="*/ 1620174 w 1944216"/>
              <a:gd name="connsiteY5" fmla="*/ 0 h 2376264"/>
              <a:gd name="connsiteX6" fmla="*/ 1944216 w 1944216"/>
              <a:gd name="connsiteY6" fmla="*/ 324042 h 2376264"/>
              <a:gd name="connsiteX7" fmla="*/ 1944216 w 1944216"/>
              <a:gd name="connsiteY7" fmla="*/ 1386154 h 2376264"/>
              <a:gd name="connsiteX8" fmla="*/ 1944216 w 1944216"/>
              <a:gd name="connsiteY8" fmla="*/ 1386154 h 2376264"/>
              <a:gd name="connsiteX9" fmla="*/ 1944216 w 1944216"/>
              <a:gd name="connsiteY9" fmla="*/ 1980220 h 2376264"/>
              <a:gd name="connsiteX10" fmla="*/ 1944216 w 1944216"/>
              <a:gd name="connsiteY10" fmla="*/ 2052222 h 2376264"/>
              <a:gd name="connsiteX11" fmla="*/ 1620174 w 1944216"/>
              <a:gd name="connsiteY11" fmla="*/ 2376264 h 2376264"/>
              <a:gd name="connsiteX12" fmla="*/ 810090 w 1944216"/>
              <a:gd name="connsiteY12" fmla="*/ 2376264 h 2376264"/>
              <a:gd name="connsiteX13" fmla="*/ 567069 w 1944216"/>
              <a:gd name="connsiteY13" fmla="*/ 2673297 h 2376264"/>
              <a:gd name="connsiteX14" fmla="*/ 324036 w 1944216"/>
              <a:gd name="connsiteY14" fmla="*/ 2376264 h 2376264"/>
              <a:gd name="connsiteX15" fmla="*/ 324042 w 1944216"/>
              <a:gd name="connsiteY15" fmla="*/ 2376264 h 2376264"/>
              <a:gd name="connsiteX16" fmla="*/ 0 w 1944216"/>
              <a:gd name="connsiteY16" fmla="*/ 2052222 h 2376264"/>
              <a:gd name="connsiteX17" fmla="*/ 0 w 1944216"/>
              <a:gd name="connsiteY17" fmla="*/ 1980220 h 2376264"/>
              <a:gd name="connsiteX18" fmla="*/ 0 w 1944216"/>
              <a:gd name="connsiteY18" fmla="*/ 1386154 h 2376264"/>
              <a:gd name="connsiteX19" fmla="*/ 0 w 1944216"/>
              <a:gd name="connsiteY19" fmla="*/ 1386154 h 2376264"/>
              <a:gd name="connsiteX20" fmla="*/ 0 w 1944216"/>
              <a:gd name="connsiteY20" fmla="*/ 324042 h 237626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324036 w 1944216"/>
              <a:gd name="connsiteY14" fmla="*/ 2376264 h 2951324"/>
              <a:gd name="connsiteX15" fmla="*/ 324042 w 1944216"/>
              <a:gd name="connsiteY15" fmla="*/ 2376264 h 2951324"/>
              <a:gd name="connsiteX16" fmla="*/ 0 w 1944216"/>
              <a:gd name="connsiteY16" fmla="*/ 2052222 h 2951324"/>
              <a:gd name="connsiteX17" fmla="*/ 0 w 1944216"/>
              <a:gd name="connsiteY17" fmla="*/ 1980220 h 2951324"/>
              <a:gd name="connsiteX18" fmla="*/ 0 w 1944216"/>
              <a:gd name="connsiteY18" fmla="*/ 1386154 h 2951324"/>
              <a:gd name="connsiteX19" fmla="*/ 0 w 1944216"/>
              <a:gd name="connsiteY19" fmla="*/ 1386154 h 2951324"/>
              <a:gd name="connsiteX20" fmla="*/ 0 w 1944216"/>
              <a:gd name="connsiteY20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324036 w 1944216"/>
              <a:gd name="connsiteY14" fmla="*/ 2376264 h 2951324"/>
              <a:gd name="connsiteX15" fmla="*/ 311686 w 1944216"/>
              <a:gd name="connsiteY15" fmla="*/ 2326837 h 2951324"/>
              <a:gd name="connsiteX16" fmla="*/ 0 w 1944216"/>
              <a:gd name="connsiteY16" fmla="*/ 2052222 h 2951324"/>
              <a:gd name="connsiteX17" fmla="*/ 0 w 1944216"/>
              <a:gd name="connsiteY17" fmla="*/ 1980220 h 2951324"/>
              <a:gd name="connsiteX18" fmla="*/ 0 w 1944216"/>
              <a:gd name="connsiteY18" fmla="*/ 1386154 h 2951324"/>
              <a:gd name="connsiteX19" fmla="*/ 0 w 1944216"/>
              <a:gd name="connsiteY19" fmla="*/ 1386154 h 2951324"/>
              <a:gd name="connsiteX20" fmla="*/ 0 w 1944216"/>
              <a:gd name="connsiteY20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810090 w 1944216"/>
              <a:gd name="connsiteY12" fmla="*/ 2376264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0174 w 1944216"/>
              <a:gd name="connsiteY11" fmla="*/ 2376264 h 2951324"/>
              <a:gd name="connsiteX12" fmla="*/ 1217863 w 1944216"/>
              <a:gd name="connsiteY12" fmla="*/ 2333015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4216"/>
              <a:gd name="connsiteY0" fmla="*/ 324042 h 2951324"/>
              <a:gd name="connsiteX1" fmla="*/ 324042 w 1944216"/>
              <a:gd name="connsiteY1" fmla="*/ 0 h 2951324"/>
              <a:gd name="connsiteX2" fmla="*/ 324036 w 1944216"/>
              <a:gd name="connsiteY2" fmla="*/ 0 h 2951324"/>
              <a:gd name="connsiteX3" fmla="*/ 324036 w 1944216"/>
              <a:gd name="connsiteY3" fmla="*/ 0 h 2951324"/>
              <a:gd name="connsiteX4" fmla="*/ 810090 w 1944216"/>
              <a:gd name="connsiteY4" fmla="*/ 0 h 2951324"/>
              <a:gd name="connsiteX5" fmla="*/ 1620174 w 1944216"/>
              <a:gd name="connsiteY5" fmla="*/ 0 h 2951324"/>
              <a:gd name="connsiteX6" fmla="*/ 1944216 w 1944216"/>
              <a:gd name="connsiteY6" fmla="*/ 324042 h 2951324"/>
              <a:gd name="connsiteX7" fmla="*/ 1944216 w 1944216"/>
              <a:gd name="connsiteY7" fmla="*/ 1386154 h 2951324"/>
              <a:gd name="connsiteX8" fmla="*/ 1944216 w 1944216"/>
              <a:gd name="connsiteY8" fmla="*/ 1386154 h 2951324"/>
              <a:gd name="connsiteX9" fmla="*/ 1944216 w 1944216"/>
              <a:gd name="connsiteY9" fmla="*/ 1980220 h 2951324"/>
              <a:gd name="connsiteX10" fmla="*/ 1944216 w 1944216"/>
              <a:gd name="connsiteY10" fmla="*/ 2052222 h 2951324"/>
              <a:gd name="connsiteX11" fmla="*/ 1626352 w 1944216"/>
              <a:gd name="connsiteY11" fmla="*/ 2314480 h 2951324"/>
              <a:gd name="connsiteX12" fmla="*/ 1217863 w 1944216"/>
              <a:gd name="connsiteY12" fmla="*/ 2333015 h 2951324"/>
              <a:gd name="connsiteX13" fmla="*/ 1635928 w 1944216"/>
              <a:gd name="connsiteY13" fmla="*/ 2951324 h 2951324"/>
              <a:gd name="connsiteX14" fmla="*/ 673543 w 1944216"/>
              <a:gd name="connsiteY14" fmla="*/ 2319024 h 2951324"/>
              <a:gd name="connsiteX15" fmla="*/ 324036 w 1944216"/>
              <a:gd name="connsiteY15" fmla="*/ 2376264 h 2951324"/>
              <a:gd name="connsiteX16" fmla="*/ 311686 w 1944216"/>
              <a:gd name="connsiteY16" fmla="*/ 2326837 h 2951324"/>
              <a:gd name="connsiteX17" fmla="*/ 0 w 1944216"/>
              <a:gd name="connsiteY17" fmla="*/ 2052222 h 2951324"/>
              <a:gd name="connsiteX18" fmla="*/ 0 w 1944216"/>
              <a:gd name="connsiteY18" fmla="*/ 1980220 h 2951324"/>
              <a:gd name="connsiteX19" fmla="*/ 0 w 1944216"/>
              <a:gd name="connsiteY19" fmla="*/ 1386154 h 2951324"/>
              <a:gd name="connsiteX20" fmla="*/ 0 w 1944216"/>
              <a:gd name="connsiteY20" fmla="*/ 1386154 h 2951324"/>
              <a:gd name="connsiteX21" fmla="*/ 0 w 1944216"/>
              <a:gd name="connsiteY21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24036 w 1945573"/>
              <a:gd name="connsiteY15" fmla="*/ 2376264 h 2951324"/>
              <a:gd name="connsiteX16" fmla="*/ 311686 w 1945573"/>
              <a:gd name="connsiteY16" fmla="*/ 2326837 h 2951324"/>
              <a:gd name="connsiteX17" fmla="*/ 0 w 1945573"/>
              <a:gd name="connsiteY17" fmla="*/ 2052222 h 2951324"/>
              <a:gd name="connsiteX18" fmla="*/ 0 w 1945573"/>
              <a:gd name="connsiteY18" fmla="*/ 1980220 h 2951324"/>
              <a:gd name="connsiteX19" fmla="*/ 0 w 1945573"/>
              <a:gd name="connsiteY19" fmla="*/ 1386154 h 2951324"/>
              <a:gd name="connsiteX20" fmla="*/ 0 w 1945573"/>
              <a:gd name="connsiteY20" fmla="*/ 1386154 h 2951324"/>
              <a:gd name="connsiteX21" fmla="*/ 0 w 1945573"/>
              <a:gd name="connsiteY21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  <a:gd name="connsiteX0" fmla="*/ 0 w 1945573"/>
              <a:gd name="connsiteY0" fmla="*/ 324042 h 2951324"/>
              <a:gd name="connsiteX1" fmla="*/ 324042 w 1945573"/>
              <a:gd name="connsiteY1" fmla="*/ 0 h 2951324"/>
              <a:gd name="connsiteX2" fmla="*/ 324036 w 1945573"/>
              <a:gd name="connsiteY2" fmla="*/ 0 h 2951324"/>
              <a:gd name="connsiteX3" fmla="*/ 324036 w 1945573"/>
              <a:gd name="connsiteY3" fmla="*/ 0 h 2951324"/>
              <a:gd name="connsiteX4" fmla="*/ 810090 w 1945573"/>
              <a:gd name="connsiteY4" fmla="*/ 0 h 2951324"/>
              <a:gd name="connsiteX5" fmla="*/ 1620174 w 1945573"/>
              <a:gd name="connsiteY5" fmla="*/ 0 h 2951324"/>
              <a:gd name="connsiteX6" fmla="*/ 1944216 w 1945573"/>
              <a:gd name="connsiteY6" fmla="*/ 324042 h 2951324"/>
              <a:gd name="connsiteX7" fmla="*/ 1944216 w 1945573"/>
              <a:gd name="connsiteY7" fmla="*/ 1386154 h 2951324"/>
              <a:gd name="connsiteX8" fmla="*/ 1944216 w 1945573"/>
              <a:gd name="connsiteY8" fmla="*/ 1386154 h 2951324"/>
              <a:gd name="connsiteX9" fmla="*/ 1944216 w 1945573"/>
              <a:gd name="connsiteY9" fmla="*/ 1980220 h 2951324"/>
              <a:gd name="connsiteX10" fmla="*/ 1944216 w 1945573"/>
              <a:gd name="connsiteY10" fmla="*/ 2052222 h 2951324"/>
              <a:gd name="connsiteX11" fmla="*/ 1626352 w 1945573"/>
              <a:gd name="connsiteY11" fmla="*/ 2314480 h 2951324"/>
              <a:gd name="connsiteX12" fmla="*/ 1217863 w 1945573"/>
              <a:gd name="connsiteY12" fmla="*/ 2333015 h 2951324"/>
              <a:gd name="connsiteX13" fmla="*/ 1635928 w 1945573"/>
              <a:gd name="connsiteY13" fmla="*/ 2951324 h 2951324"/>
              <a:gd name="connsiteX14" fmla="*/ 673543 w 1945573"/>
              <a:gd name="connsiteY14" fmla="*/ 2319024 h 2951324"/>
              <a:gd name="connsiteX15" fmla="*/ 311686 w 1945573"/>
              <a:gd name="connsiteY15" fmla="*/ 2326837 h 2951324"/>
              <a:gd name="connsiteX16" fmla="*/ 0 w 1945573"/>
              <a:gd name="connsiteY16" fmla="*/ 2052222 h 2951324"/>
              <a:gd name="connsiteX17" fmla="*/ 0 w 1945573"/>
              <a:gd name="connsiteY17" fmla="*/ 1980220 h 2951324"/>
              <a:gd name="connsiteX18" fmla="*/ 0 w 1945573"/>
              <a:gd name="connsiteY18" fmla="*/ 1386154 h 2951324"/>
              <a:gd name="connsiteX19" fmla="*/ 0 w 1945573"/>
              <a:gd name="connsiteY19" fmla="*/ 1386154 h 2951324"/>
              <a:gd name="connsiteX20" fmla="*/ 0 w 1945573"/>
              <a:gd name="connsiteY20" fmla="*/ 324042 h 2951324"/>
              <a:gd name="connsiteX0" fmla="*/ 0 w 2141924"/>
              <a:gd name="connsiteY0" fmla="*/ 324042 h 2951324"/>
              <a:gd name="connsiteX1" fmla="*/ 324042 w 2141924"/>
              <a:gd name="connsiteY1" fmla="*/ 0 h 2951324"/>
              <a:gd name="connsiteX2" fmla="*/ 324036 w 2141924"/>
              <a:gd name="connsiteY2" fmla="*/ 0 h 2951324"/>
              <a:gd name="connsiteX3" fmla="*/ 324036 w 2141924"/>
              <a:gd name="connsiteY3" fmla="*/ 0 h 2951324"/>
              <a:gd name="connsiteX4" fmla="*/ 810090 w 2141924"/>
              <a:gd name="connsiteY4" fmla="*/ 0 h 2951324"/>
              <a:gd name="connsiteX5" fmla="*/ 1620174 w 2141924"/>
              <a:gd name="connsiteY5" fmla="*/ 0 h 2951324"/>
              <a:gd name="connsiteX6" fmla="*/ 2141924 w 2141924"/>
              <a:gd name="connsiteY6" fmla="*/ 583533 h 2951324"/>
              <a:gd name="connsiteX7" fmla="*/ 1944216 w 2141924"/>
              <a:gd name="connsiteY7" fmla="*/ 1386154 h 2951324"/>
              <a:gd name="connsiteX8" fmla="*/ 1944216 w 2141924"/>
              <a:gd name="connsiteY8" fmla="*/ 1386154 h 2951324"/>
              <a:gd name="connsiteX9" fmla="*/ 1944216 w 2141924"/>
              <a:gd name="connsiteY9" fmla="*/ 1980220 h 2951324"/>
              <a:gd name="connsiteX10" fmla="*/ 1944216 w 2141924"/>
              <a:gd name="connsiteY10" fmla="*/ 2052222 h 2951324"/>
              <a:gd name="connsiteX11" fmla="*/ 1626352 w 2141924"/>
              <a:gd name="connsiteY11" fmla="*/ 2314480 h 2951324"/>
              <a:gd name="connsiteX12" fmla="*/ 1217863 w 2141924"/>
              <a:gd name="connsiteY12" fmla="*/ 2333015 h 2951324"/>
              <a:gd name="connsiteX13" fmla="*/ 1635928 w 2141924"/>
              <a:gd name="connsiteY13" fmla="*/ 2951324 h 2951324"/>
              <a:gd name="connsiteX14" fmla="*/ 673543 w 2141924"/>
              <a:gd name="connsiteY14" fmla="*/ 2319024 h 2951324"/>
              <a:gd name="connsiteX15" fmla="*/ 311686 w 2141924"/>
              <a:gd name="connsiteY15" fmla="*/ 2326837 h 2951324"/>
              <a:gd name="connsiteX16" fmla="*/ 0 w 2141924"/>
              <a:gd name="connsiteY16" fmla="*/ 2052222 h 2951324"/>
              <a:gd name="connsiteX17" fmla="*/ 0 w 2141924"/>
              <a:gd name="connsiteY17" fmla="*/ 1980220 h 2951324"/>
              <a:gd name="connsiteX18" fmla="*/ 0 w 2141924"/>
              <a:gd name="connsiteY18" fmla="*/ 1386154 h 2951324"/>
              <a:gd name="connsiteX19" fmla="*/ 0 w 2141924"/>
              <a:gd name="connsiteY19" fmla="*/ 1386154 h 2951324"/>
              <a:gd name="connsiteX20" fmla="*/ 0 w 2141924"/>
              <a:gd name="connsiteY20" fmla="*/ 324042 h 2951324"/>
              <a:gd name="connsiteX0" fmla="*/ 0 w 2141924"/>
              <a:gd name="connsiteY0" fmla="*/ 324042 h 2951324"/>
              <a:gd name="connsiteX1" fmla="*/ 324042 w 2141924"/>
              <a:gd name="connsiteY1" fmla="*/ 0 h 2951324"/>
              <a:gd name="connsiteX2" fmla="*/ 324036 w 2141924"/>
              <a:gd name="connsiteY2" fmla="*/ 0 h 2951324"/>
              <a:gd name="connsiteX3" fmla="*/ 324036 w 2141924"/>
              <a:gd name="connsiteY3" fmla="*/ 0 h 2951324"/>
              <a:gd name="connsiteX4" fmla="*/ 810090 w 2141924"/>
              <a:gd name="connsiteY4" fmla="*/ 0 h 2951324"/>
              <a:gd name="connsiteX5" fmla="*/ 1941450 w 2141924"/>
              <a:gd name="connsiteY5" fmla="*/ 271849 h 2951324"/>
              <a:gd name="connsiteX6" fmla="*/ 2141924 w 2141924"/>
              <a:gd name="connsiteY6" fmla="*/ 583533 h 2951324"/>
              <a:gd name="connsiteX7" fmla="*/ 1944216 w 2141924"/>
              <a:gd name="connsiteY7" fmla="*/ 1386154 h 2951324"/>
              <a:gd name="connsiteX8" fmla="*/ 1944216 w 2141924"/>
              <a:gd name="connsiteY8" fmla="*/ 1386154 h 2951324"/>
              <a:gd name="connsiteX9" fmla="*/ 1944216 w 2141924"/>
              <a:gd name="connsiteY9" fmla="*/ 1980220 h 2951324"/>
              <a:gd name="connsiteX10" fmla="*/ 1944216 w 2141924"/>
              <a:gd name="connsiteY10" fmla="*/ 2052222 h 2951324"/>
              <a:gd name="connsiteX11" fmla="*/ 1626352 w 2141924"/>
              <a:gd name="connsiteY11" fmla="*/ 2314480 h 2951324"/>
              <a:gd name="connsiteX12" fmla="*/ 1217863 w 2141924"/>
              <a:gd name="connsiteY12" fmla="*/ 2333015 h 2951324"/>
              <a:gd name="connsiteX13" fmla="*/ 1635928 w 2141924"/>
              <a:gd name="connsiteY13" fmla="*/ 2951324 h 2951324"/>
              <a:gd name="connsiteX14" fmla="*/ 673543 w 2141924"/>
              <a:gd name="connsiteY14" fmla="*/ 2319024 h 2951324"/>
              <a:gd name="connsiteX15" fmla="*/ 311686 w 2141924"/>
              <a:gd name="connsiteY15" fmla="*/ 2326837 h 2951324"/>
              <a:gd name="connsiteX16" fmla="*/ 0 w 2141924"/>
              <a:gd name="connsiteY16" fmla="*/ 2052222 h 2951324"/>
              <a:gd name="connsiteX17" fmla="*/ 0 w 2141924"/>
              <a:gd name="connsiteY17" fmla="*/ 1980220 h 2951324"/>
              <a:gd name="connsiteX18" fmla="*/ 0 w 2141924"/>
              <a:gd name="connsiteY18" fmla="*/ 1386154 h 2951324"/>
              <a:gd name="connsiteX19" fmla="*/ 0 w 2141924"/>
              <a:gd name="connsiteY19" fmla="*/ 1386154 h 2951324"/>
              <a:gd name="connsiteX20" fmla="*/ 0 w 2141924"/>
              <a:gd name="connsiteY20" fmla="*/ 324042 h 2951324"/>
              <a:gd name="connsiteX0" fmla="*/ 201127 w 2343051"/>
              <a:gd name="connsiteY0" fmla="*/ 324042 h 2951324"/>
              <a:gd name="connsiteX1" fmla="*/ 525169 w 2343051"/>
              <a:gd name="connsiteY1" fmla="*/ 0 h 2951324"/>
              <a:gd name="connsiteX2" fmla="*/ 525163 w 2343051"/>
              <a:gd name="connsiteY2" fmla="*/ 0 h 2951324"/>
              <a:gd name="connsiteX3" fmla="*/ 0 w 2343051"/>
              <a:gd name="connsiteY3" fmla="*/ 49427 h 2951324"/>
              <a:gd name="connsiteX4" fmla="*/ 1011217 w 2343051"/>
              <a:gd name="connsiteY4" fmla="*/ 0 h 2951324"/>
              <a:gd name="connsiteX5" fmla="*/ 2142577 w 2343051"/>
              <a:gd name="connsiteY5" fmla="*/ 271849 h 2951324"/>
              <a:gd name="connsiteX6" fmla="*/ 2343051 w 2343051"/>
              <a:gd name="connsiteY6" fmla="*/ 583533 h 2951324"/>
              <a:gd name="connsiteX7" fmla="*/ 2145343 w 2343051"/>
              <a:gd name="connsiteY7" fmla="*/ 1386154 h 2951324"/>
              <a:gd name="connsiteX8" fmla="*/ 2145343 w 2343051"/>
              <a:gd name="connsiteY8" fmla="*/ 1386154 h 2951324"/>
              <a:gd name="connsiteX9" fmla="*/ 2145343 w 2343051"/>
              <a:gd name="connsiteY9" fmla="*/ 1980220 h 2951324"/>
              <a:gd name="connsiteX10" fmla="*/ 2145343 w 2343051"/>
              <a:gd name="connsiteY10" fmla="*/ 2052222 h 2951324"/>
              <a:gd name="connsiteX11" fmla="*/ 1827479 w 2343051"/>
              <a:gd name="connsiteY11" fmla="*/ 2314480 h 2951324"/>
              <a:gd name="connsiteX12" fmla="*/ 1418990 w 2343051"/>
              <a:gd name="connsiteY12" fmla="*/ 2333015 h 2951324"/>
              <a:gd name="connsiteX13" fmla="*/ 1837055 w 2343051"/>
              <a:gd name="connsiteY13" fmla="*/ 2951324 h 2951324"/>
              <a:gd name="connsiteX14" fmla="*/ 874670 w 2343051"/>
              <a:gd name="connsiteY14" fmla="*/ 2319024 h 2951324"/>
              <a:gd name="connsiteX15" fmla="*/ 512813 w 2343051"/>
              <a:gd name="connsiteY15" fmla="*/ 2326837 h 2951324"/>
              <a:gd name="connsiteX16" fmla="*/ 201127 w 2343051"/>
              <a:gd name="connsiteY16" fmla="*/ 2052222 h 2951324"/>
              <a:gd name="connsiteX17" fmla="*/ 201127 w 2343051"/>
              <a:gd name="connsiteY17" fmla="*/ 1980220 h 2951324"/>
              <a:gd name="connsiteX18" fmla="*/ 201127 w 2343051"/>
              <a:gd name="connsiteY18" fmla="*/ 1386154 h 2951324"/>
              <a:gd name="connsiteX19" fmla="*/ 201127 w 2343051"/>
              <a:gd name="connsiteY19" fmla="*/ 1386154 h 2951324"/>
              <a:gd name="connsiteX20" fmla="*/ 201127 w 2343051"/>
              <a:gd name="connsiteY20" fmla="*/ 324042 h 2951324"/>
              <a:gd name="connsiteX0" fmla="*/ 423548 w 2565472"/>
              <a:gd name="connsiteY0" fmla="*/ 324042 h 2951324"/>
              <a:gd name="connsiteX1" fmla="*/ 747590 w 2565472"/>
              <a:gd name="connsiteY1" fmla="*/ 0 h 2951324"/>
              <a:gd name="connsiteX2" fmla="*/ 0 w 2565472"/>
              <a:gd name="connsiteY2" fmla="*/ 333633 h 2951324"/>
              <a:gd name="connsiteX3" fmla="*/ 222421 w 2565472"/>
              <a:gd name="connsiteY3" fmla="*/ 49427 h 2951324"/>
              <a:gd name="connsiteX4" fmla="*/ 1233638 w 2565472"/>
              <a:gd name="connsiteY4" fmla="*/ 0 h 2951324"/>
              <a:gd name="connsiteX5" fmla="*/ 2364998 w 2565472"/>
              <a:gd name="connsiteY5" fmla="*/ 271849 h 2951324"/>
              <a:gd name="connsiteX6" fmla="*/ 2565472 w 2565472"/>
              <a:gd name="connsiteY6" fmla="*/ 583533 h 2951324"/>
              <a:gd name="connsiteX7" fmla="*/ 2367764 w 2565472"/>
              <a:gd name="connsiteY7" fmla="*/ 1386154 h 2951324"/>
              <a:gd name="connsiteX8" fmla="*/ 2367764 w 2565472"/>
              <a:gd name="connsiteY8" fmla="*/ 1386154 h 2951324"/>
              <a:gd name="connsiteX9" fmla="*/ 2367764 w 2565472"/>
              <a:gd name="connsiteY9" fmla="*/ 1980220 h 2951324"/>
              <a:gd name="connsiteX10" fmla="*/ 2367764 w 2565472"/>
              <a:gd name="connsiteY10" fmla="*/ 2052222 h 2951324"/>
              <a:gd name="connsiteX11" fmla="*/ 2049900 w 2565472"/>
              <a:gd name="connsiteY11" fmla="*/ 2314480 h 2951324"/>
              <a:gd name="connsiteX12" fmla="*/ 1641411 w 2565472"/>
              <a:gd name="connsiteY12" fmla="*/ 2333015 h 2951324"/>
              <a:gd name="connsiteX13" fmla="*/ 2059476 w 2565472"/>
              <a:gd name="connsiteY13" fmla="*/ 2951324 h 2951324"/>
              <a:gd name="connsiteX14" fmla="*/ 1097091 w 2565472"/>
              <a:gd name="connsiteY14" fmla="*/ 2319024 h 2951324"/>
              <a:gd name="connsiteX15" fmla="*/ 735234 w 2565472"/>
              <a:gd name="connsiteY15" fmla="*/ 2326837 h 2951324"/>
              <a:gd name="connsiteX16" fmla="*/ 423548 w 2565472"/>
              <a:gd name="connsiteY16" fmla="*/ 2052222 h 2951324"/>
              <a:gd name="connsiteX17" fmla="*/ 423548 w 2565472"/>
              <a:gd name="connsiteY17" fmla="*/ 1980220 h 2951324"/>
              <a:gd name="connsiteX18" fmla="*/ 423548 w 2565472"/>
              <a:gd name="connsiteY18" fmla="*/ 1386154 h 2951324"/>
              <a:gd name="connsiteX19" fmla="*/ 423548 w 2565472"/>
              <a:gd name="connsiteY19" fmla="*/ 1386154 h 2951324"/>
              <a:gd name="connsiteX20" fmla="*/ 423548 w 2565472"/>
              <a:gd name="connsiteY20" fmla="*/ 324042 h 2951324"/>
              <a:gd name="connsiteX0" fmla="*/ 201127 w 2343051"/>
              <a:gd name="connsiteY0" fmla="*/ 324042 h 2951324"/>
              <a:gd name="connsiteX1" fmla="*/ 525169 w 2343051"/>
              <a:gd name="connsiteY1" fmla="*/ 0 h 2951324"/>
              <a:gd name="connsiteX2" fmla="*/ 0 w 2343051"/>
              <a:gd name="connsiteY2" fmla="*/ 49427 h 2951324"/>
              <a:gd name="connsiteX3" fmla="*/ 1011217 w 2343051"/>
              <a:gd name="connsiteY3" fmla="*/ 0 h 2951324"/>
              <a:gd name="connsiteX4" fmla="*/ 2142577 w 2343051"/>
              <a:gd name="connsiteY4" fmla="*/ 271849 h 2951324"/>
              <a:gd name="connsiteX5" fmla="*/ 2343051 w 2343051"/>
              <a:gd name="connsiteY5" fmla="*/ 583533 h 2951324"/>
              <a:gd name="connsiteX6" fmla="*/ 2145343 w 2343051"/>
              <a:gd name="connsiteY6" fmla="*/ 1386154 h 2951324"/>
              <a:gd name="connsiteX7" fmla="*/ 2145343 w 2343051"/>
              <a:gd name="connsiteY7" fmla="*/ 1386154 h 2951324"/>
              <a:gd name="connsiteX8" fmla="*/ 2145343 w 2343051"/>
              <a:gd name="connsiteY8" fmla="*/ 1980220 h 2951324"/>
              <a:gd name="connsiteX9" fmla="*/ 2145343 w 2343051"/>
              <a:gd name="connsiteY9" fmla="*/ 2052222 h 2951324"/>
              <a:gd name="connsiteX10" fmla="*/ 1827479 w 2343051"/>
              <a:gd name="connsiteY10" fmla="*/ 2314480 h 2951324"/>
              <a:gd name="connsiteX11" fmla="*/ 1418990 w 2343051"/>
              <a:gd name="connsiteY11" fmla="*/ 2333015 h 2951324"/>
              <a:gd name="connsiteX12" fmla="*/ 1837055 w 2343051"/>
              <a:gd name="connsiteY12" fmla="*/ 2951324 h 2951324"/>
              <a:gd name="connsiteX13" fmla="*/ 874670 w 2343051"/>
              <a:gd name="connsiteY13" fmla="*/ 2319024 h 2951324"/>
              <a:gd name="connsiteX14" fmla="*/ 512813 w 2343051"/>
              <a:gd name="connsiteY14" fmla="*/ 2326837 h 2951324"/>
              <a:gd name="connsiteX15" fmla="*/ 201127 w 2343051"/>
              <a:gd name="connsiteY15" fmla="*/ 2052222 h 2951324"/>
              <a:gd name="connsiteX16" fmla="*/ 201127 w 2343051"/>
              <a:gd name="connsiteY16" fmla="*/ 1980220 h 2951324"/>
              <a:gd name="connsiteX17" fmla="*/ 201127 w 2343051"/>
              <a:gd name="connsiteY17" fmla="*/ 1386154 h 2951324"/>
              <a:gd name="connsiteX18" fmla="*/ 201127 w 2343051"/>
              <a:gd name="connsiteY18" fmla="*/ 1386154 h 2951324"/>
              <a:gd name="connsiteX19" fmla="*/ 201127 w 2343051"/>
              <a:gd name="connsiteY19" fmla="*/ 324042 h 2951324"/>
              <a:gd name="connsiteX0" fmla="*/ 0 w 2141924"/>
              <a:gd name="connsiteY0" fmla="*/ 324042 h 2951324"/>
              <a:gd name="connsiteX1" fmla="*/ 324042 w 2141924"/>
              <a:gd name="connsiteY1" fmla="*/ 0 h 2951324"/>
              <a:gd name="connsiteX2" fmla="*/ 810090 w 2141924"/>
              <a:gd name="connsiteY2" fmla="*/ 0 h 2951324"/>
              <a:gd name="connsiteX3" fmla="*/ 1941450 w 2141924"/>
              <a:gd name="connsiteY3" fmla="*/ 271849 h 2951324"/>
              <a:gd name="connsiteX4" fmla="*/ 2141924 w 2141924"/>
              <a:gd name="connsiteY4" fmla="*/ 583533 h 2951324"/>
              <a:gd name="connsiteX5" fmla="*/ 1944216 w 2141924"/>
              <a:gd name="connsiteY5" fmla="*/ 1386154 h 2951324"/>
              <a:gd name="connsiteX6" fmla="*/ 1944216 w 2141924"/>
              <a:gd name="connsiteY6" fmla="*/ 1386154 h 2951324"/>
              <a:gd name="connsiteX7" fmla="*/ 1944216 w 2141924"/>
              <a:gd name="connsiteY7" fmla="*/ 1980220 h 2951324"/>
              <a:gd name="connsiteX8" fmla="*/ 1944216 w 2141924"/>
              <a:gd name="connsiteY8" fmla="*/ 2052222 h 2951324"/>
              <a:gd name="connsiteX9" fmla="*/ 1626352 w 2141924"/>
              <a:gd name="connsiteY9" fmla="*/ 2314480 h 2951324"/>
              <a:gd name="connsiteX10" fmla="*/ 1217863 w 2141924"/>
              <a:gd name="connsiteY10" fmla="*/ 2333015 h 2951324"/>
              <a:gd name="connsiteX11" fmla="*/ 1635928 w 2141924"/>
              <a:gd name="connsiteY11" fmla="*/ 2951324 h 2951324"/>
              <a:gd name="connsiteX12" fmla="*/ 673543 w 2141924"/>
              <a:gd name="connsiteY12" fmla="*/ 2319024 h 2951324"/>
              <a:gd name="connsiteX13" fmla="*/ 311686 w 2141924"/>
              <a:gd name="connsiteY13" fmla="*/ 2326837 h 2951324"/>
              <a:gd name="connsiteX14" fmla="*/ 0 w 2141924"/>
              <a:gd name="connsiteY14" fmla="*/ 2052222 h 2951324"/>
              <a:gd name="connsiteX15" fmla="*/ 0 w 2141924"/>
              <a:gd name="connsiteY15" fmla="*/ 1980220 h 2951324"/>
              <a:gd name="connsiteX16" fmla="*/ 0 w 2141924"/>
              <a:gd name="connsiteY16" fmla="*/ 1386154 h 2951324"/>
              <a:gd name="connsiteX17" fmla="*/ 0 w 2141924"/>
              <a:gd name="connsiteY17" fmla="*/ 1386154 h 2951324"/>
              <a:gd name="connsiteX18" fmla="*/ 0 w 2141924"/>
              <a:gd name="connsiteY18" fmla="*/ 324042 h 2951324"/>
              <a:gd name="connsiteX0" fmla="*/ 0 w 2500270"/>
              <a:gd name="connsiteY0" fmla="*/ 354934 h 2951324"/>
              <a:gd name="connsiteX1" fmla="*/ 682388 w 2500270"/>
              <a:gd name="connsiteY1" fmla="*/ 0 h 2951324"/>
              <a:gd name="connsiteX2" fmla="*/ 1168436 w 2500270"/>
              <a:gd name="connsiteY2" fmla="*/ 0 h 2951324"/>
              <a:gd name="connsiteX3" fmla="*/ 2299796 w 2500270"/>
              <a:gd name="connsiteY3" fmla="*/ 271849 h 2951324"/>
              <a:gd name="connsiteX4" fmla="*/ 2500270 w 2500270"/>
              <a:gd name="connsiteY4" fmla="*/ 583533 h 2951324"/>
              <a:gd name="connsiteX5" fmla="*/ 2302562 w 2500270"/>
              <a:gd name="connsiteY5" fmla="*/ 1386154 h 2951324"/>
              <a:gd name="connsiteX6" fmla="*/ 2302562 w 2500270"/>
              <a:gd name="connsiteY6" fmla="*/ 1386154 h 2951324"/>
              <a:gd name="connsiteX7" fmla="*/ 2302562 w 2500270"/>
              <a:gd name="connsiteY7" fmla="*/ 1980220 h 2951324"/>
              <a:gd name="connsiteX8" fmla="*/ 2302562 w 2500270"/>
              <a:gd name="connsiteY8" fmla="*/ 2052222 h 2951324"/>
              <a:gd name="connsiteX9" fmla="*/ 1984698 w 2500270"/>
              <a:gd name="connsiteY9" fmla="*/ 2314480 h 2951324"/>
              <a:gd name="connsiteX10" fmla="*/ 1576209 w 2500270"/>
              <a:gd name="connsiteY10" fmla="*/ 2333015 h 2951324"/>
              <a:gd name="connsiteX11" fmla="*/ 1994274 w 2500270"/>
              <a:gd name="connsiteY11" fmla="*/ 2951324 h 2951324"/>
              <a:gd name="connsiteX12" fmla="*/ 1031889 w 2500270"/>
              <a:gd name="connsiteY12" fmla="*/ 2319024 h 2951324"/>
              <a:gd name="connsiteX13" fmla="*/ 670032 w 2500270"/>
              <a:gd name="connsiteY13" fmla="*/ 2326837 h 2951324"/>
              <a:gd name="connsiteX14" fmla="*/ 358346 w 2500270"/>
              <a:gd name="connsiteY14" fmla="*/ 2052222 h 2951324"/>
              <a:gd name="connsiteX15" fmla="*/ 358346 w 2500270"/>
              <a:gd name="connsiteY15" fmla="*/ 1980220 h 2951324"/>
              <a:gd name="connsiteX16" fmla="*/ 358346 w 2500270"/>
              <a:gd name="connsiteY16" fmla="*/ 1386154 h 2951324"/>
              <a:gd name="connsiteX17" fmla="*/ 358346 w 2500270"/>
              <a:gd name="connsiteY17" fmla="*/ 1386154 h 2951324"/>
              <a:gd name="connsiteX18" fmla="*/ 0 w 2500270"/>
              <a:gd name="connsiteY18" fmla="*/ 354934 h 2951324"/>
              <a:gd name="connsiteX0" fmla="*/ 3879 w 2504149"/>
              <a:gd name="connsiteY0" fmla="*/ 354934 h 2951324"/>
              <a:gd name="connsiteX1" fmla="*/ 142570 w 2504149"/>
              <a:gd name="connsiteY1" fmla="*/ 37071 h 2951324"/>
              <a:gd name="connsiteX2" fmla="*/ 1172315 w 2504149"/>
              <a:gd name="connsiteY2" fmla="*/ 0 h 2951324"/>
              <a:gd name="connsiteX3" fmla="*/ 2303675 w 2504149"/>
              <a:gd name="connsiteY3" fmla="*/ 271849 h 2951324"/>
              <a:gd name="connsiteX4" fmla="*/ 2504149 w 2504149"/>
              <a:gd name="connsiteY4" fmla="*/ 583533 h 2951324"/>
              <a:gd name="connsiteX5" fmla="*/ 2306441 w 2504149"/>
              <a:gd name="connsiteY5" fmla="*/ 1386154 h 2951324"/>
              <a:gd name="connsiteX6" fmla="*/ 2306441 w 2504149"/>
              <a:gd name="connsiteY6" fmla="*/ 1386154 h 2951324"/>
              <a:gd name="connsiteX7" fmla="*/ 2306441 w 2504149"/>
              <a:gd name="connsiteY7" fmla="*/ 1980220 h 2951324"/>
              <a:gd name="connsiteX8" fmla="*/ 2306441 w 2504149"/>
              <a:gd name="connsiteY8" fmla="*/ 2052222 h 2951324"/>
              <a:gd name="connsiteX9" fmla="*/ 1988577 w 2504149"/>
              <a:gd name="connsiteY9" fmla="*/ 2314480 h 2951324"/>
              <a:gd name="connsiteX10" fmla="*/ 1580088 w 2504149"/>
              <a:gd name="connsiteY10" fmla="*/ 2333015 h 2951324"/>
              <a:gd name="connsiteX11" fmla="*/ 1998153 w 2504149"/>
              <a:gd name="connsiteY11" fmla="*/ 2951324 h 2951324"/>
              <a:gd name="connsiteX12" fmla="*/ 1035768 w 2504149"/>
              <a:gd name="connsiteY12" fmla="*/ 2319024 h 2951324"/>
              <a:gd name="connsiteX13" fmla="*/ 673911 w 2504149"/>
              <a:gd name="connsiteY13" fmla="*/ 2326837 h 2951324"/>
              <a:gd name="connsiteX14" fmla="*/ 362225 w 2504149"/>
              <a:gd name="connsiteY14" fmla="*/ 2052222 h 2951324"/>
              <a:gd name="connsiteX15" fmla="*/ 362225 w 2504149"/>
              <a:gd name="connsiteY15" fmla="*/ 1980220 h 2951324"/>
              <a:gd name="connsiteX16" fmla="*/ 362225 w 2504149"/>
              <a:gd name="connsiteY16" fmla="*/ 1386154 h 2951324"/>
              <a:gd name="connsiteX17" fmla="*/ 362225 w 2504149"/>
              <a:gd name="connsiteY17" fmla="*/ 1386154 h 2951324"/>
              <a:gd name="connsiteX18" fmla="*/ 3879 w 2504149"/>
              <a:gd name="connsiteY18" fmla="*/ 354934 h 2951324"/>
              <a:gd name="connsiteX0" fmla="*/ 3879 w 2504149"/>
              <a:gd name="connsiteY0" fmla="*/ 354934 h 2951324"/>
              <a:gd name="connsiteX1" fmla="*/ 142570 w 2504149"/>
              <a:gd name="connsiteY1" fmla="*/ 37071 h 2951324"/>
              <a:gd name="connsiteX2" fmla="*/ 1172315 w 2504149"/>
              <a:gd name="connsiteY2" fmla="*/ 0 h 2951324"/>
              <a:gd name="connsiteX3" fmla="*/ 2303675 w 2504149"/>
              <a:gd name="connsiteY3" fmla="*/ 271849 h 2951324"/>
              <a:gd name="connsiteX4" fmla="*/ 2504149 w 2504149"/>
              <a:gd name="connsiteY4" fmla="*/ 583533 h 2951324"/>
              <a:gd name="connsiteX5" fmla="*/ 2306441 w 2504149"/>
              <a:gd name="connsiteY5" fmla="*/ 1386154 h 2951324"/>
              <a:gd name="connsiteX6" fmla="*/ 2306441 w 2504149"/>
              <a:gd name="connsiteY6" fmla="*/ 1386154 h 2951324"/>
              <a:gd name="connsiteX7" fmla="*/ 2306441 w 2504149"/>
              <a:gd name="connsiteY7" fmla="*/ 1980220 h 2951324"/>
              <a:gd name="connsiteX8" fmla="*/ 2306441 w 2504149"/>
              <a:gd name="connsiteY8" fmla="*/ 2052222 h 2951324"/>
              <a:gd name="connsiteX9" fmla="*/ 1988577 w 2504149"/>
              <a:gd name="connsiteY9" fmla="*/ 2314480 h 2951324"/>
              <a:gd name="connsiteX10" fmla="*/ 1728369 w 2504149"/>
              <a:gd name="connsiteY10" fmla="*/ 2351550 h 2951324"/>
              <a:gd name="connsiteX11" fmla="*/ 1998153 w 2504149"/>
              <a:gd name="connsiteY11" fmla="*/ 2951324 h 2951324"/>
              <a:gd name="connsiteX12" fmla="*/ 1035768 w 2504149"/>
              <a:gd name="connsiteY12" fmla="*/ 2319024 h 2951324"/>
              <a:gd name="connsiteX13" fmla="*/ 673911 w 2504149"/>
              <a:gd name="connsiteY13" fmla="*/ 2326837 h 2951324"/>
              <a:gd name="connsiteX14" fmla="*/ 362225 w 2504149"/>
              <a:gd name="connsiteY14" fmla="*/ 2052222 h 2951324"/>
              <a:gd name="connsiteX15" fmla="*/ 362225 w 2504149"/>
              <a:gd name="connsiteY15" fmla="*/ 1980220 h 2951324"/>
              <a:gd name="connsiteX16" fmla="*/ 362225 w 2504149"/>
              <a:gd name="connsiteY16" fmla="*/ 1386154 h 2951324"/>
              <a:gd name="connsiteX17" fmla="*/ 362225 w 2504149"/>
              <a:gd name="connsiteY17" fmla="*/ 1386154 h 2951324"/>
              <a:gd name="connsiteX18" fmla="*/ 3879 w 2504149"/>
              <a:gd name="connsiteY18" fmla="*/ 354934 h 2951324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035768 w 2504149"/>
              <a:gd name="connsiteY12" fmla="*/ 2319024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62225 w 2504149"/>
              <a:gd name="connsiteY15" fmla="*/ 1980220 h 3136676"/>
              <a:gd name="connsiteX16" fmla="*/ 362225 w 2504149"/>
              <a:gd name="connsiteY16" fmla="*/ 1386154 h 3136676"/>
              <a:gd name="connsiteX17" fmla="*/ 362225 w 2504149"/>
              <a:gd name="connsiteY17" fmla="*/ 1386154 h 3136676"/>
              <a:gd name="connsiteX18" fmla="*/ 3879 w 2504149"/>
              <a:gd name="connsiteY18" fmla="*/ 354934 h 3136676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387935 w 2504149"/>
              <a:gd name="connsiteY12" fmla="*/ 2337559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62225 w 2504149"/>
              <a:gd name="connsiteY15" fmla="*/ 1980220 h 3136676"/>
              <a:gd name="connsiteX16" fmla="*/ 362225 w 2504149"/>
              <a:gd name="connsiteY16" fmla="*/ 1386154 h 3136676"/>
              <a:gd name="connsiteX17" fmla="*/ 362225 w 2504149"/>
              <a:gd name="connsiteY17" fmla="*/ 1386154 h 3136676"/>
              <a:gd name="connsiteX18" fmla="*/ 3879 w 2504149"/>
              <a:gd name="connsiteY18" fmla="*/ 354934 h 3136676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387935 w 2504149"/>
              <a:gd name="connsiteY12" fmla="*/ 2337559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62225 w 2504149"/>
              <a:gd name="connsiteY15" fmla="*/ 1980220 h 3136676"/>
              <a:gd name="connsiteX16" fmla="*/ 362225 w 2504149"/>
              <a:gd name="connsiteY16" fmla="*/ 1386154 h 3136676"/>
              <a:gd name="connsiteX17" fmla="*/ 362225 w 2504149"/>
              <a:gd name="connsiteY17" fmla="*/ 1386154 h 3136676"/>
              <a:gd name="connsiteX18" fmla="*/ 3879 w 2504149"/>
              <a:gd name="connsiteY18" fmla="*/ 354934 h 3136676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387935 w 2504149"/>
              <a:gd name="connsiteY12" fmla="*/ 2337559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62225 w 2504149"/>
              <a:gd name="connsiteY15" fmla="*/ 1980220 h 3136676"/>
              <a:gd name="connsiteX16" fmla="*/ 362225 w 2504149"/>
              <a:gd name="connsiteY16" fmla="*/ 1386154 h 3136676"/>
              <a:gd name="connsiteX17" fmla="*/ 3879 w 2504149"/>
              <a:gd name="connsiteY17" fmla="*/ 354934 h 3136676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387935 w 2504149"/>
              <a:gd name="connsiteY12" fmla="*/ 2337559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62225 w 2504149"/>
              <a:gd name="connsiteY15" fmla="*/ 1980220 h 3136676"/>
              <a:gd name="connsiteX16" fmla="*/ 3879 w 2504149"/>
              <a:gd name="connsiteY16" fmla="*/ 354934 h 3136676"/>
              <a:gd name="connsiteX0" fmla="*/ 3879 w 2504149"/>
              <a:gd name="connsiteY0" fmla="*/ 354934 h 3136676"/>
              <a:gd name="connsiteX1" fmla="*/ 142570 w 2504149"/>
              <a:gd name="connsiteY1" fmla="*/ 37071 h 3136676"/>
              <a:gd name="connsiteX2" fmla="*/ 1172315 w 2504149"/>
              <a:gd name="connsiteY2" fmla="*/ 0 h 3136676"/>
              <a:gd name="connsiteX3" fmla="*/ 2303675 w 2504149"/>
              <a:gd name="connsiteY3" fmla="*/ 271849 h 3136676"/>
              <a:gd name="connsiteX4" fmla="*/ 2504149 w 2504149"/>
              <a:gd name="connsiteY4" fmla="*/ 583533 h 3136676"/>
              <a:gd name="connsiteX5" fmla="*/ 2306441 w 2504149"/>
              <a:gd name="connsiteY5" fmla="*/ 1386154 h 3136676"/>
              <a:gd name="connsiteX6" fmla="*/ 2306441 w 2504149"/>
              <a:gd name="connsiteY6" fmla="*/ 1386154 h 3136676"/>
              <a:gd name="connsiteX7" fmla="*/ 2306441 w 2504149"/>
              <a:gd name="connsiteY7" fmla="*/ 1980220 h 3136676"/>
              <a:gd name="connsiteX8" fmla="*/ 2306441 w 2504149"/>
              <a:gd name="connsiteY8" fmla="*/ 2052222 h 3136676"/>
              <a:gd name="connsiteX9" fmla="*/ 1988577 w 2504149"/>
              <a:gd name="connsiteY9" fmla="*/ 2314480 h 3136676"/>
              <a:gd name="connsiteX10" fmla="*/ 1728369 w 2504149"/>
              <a:gd name="connsiteY10" fmla="*/ 2351550 h 3136676"/>
              <a:gd name="connsiteX11" fmla="*/ 1713947 w 2504149"/>
              <a:gd name="connsiteY11" fmla="*/ 3136676 h 3136676"/>
              <a:gd name="connsiteX12" fmla="*/ 1387935 w 2504149"/>
              <a:gd name="connsiteY12" fmla="*/ 2337559 h 3136676"/>
              <a:gd name="connsiteX13" fmla="*/ 673911 w 2504149"/>
              <a:gd name="connsiteY13" fmla="*/ 2326837 h 3136676"/>
              <a:gd name="connsiteX14" fmla="*/ 362225 w 2504149"/>
              <a:gd name="connsiteY14" fmla="*/ 2052222 h 3136676"/>
              <a:gd name="connsiteX15" fmla="*/ 3879 w 2504149"/>
              <a:gd name="connsiteY15" fmla="*/ 354934 h 3136676"/>
              <a:gd name="connsiteX0" fmla="*/ 3879 w 2504149"/>
              <a:gd name="connsiteY0" fmla="*/ 317863 h 3099605"/>
              <a:gd name="connsiteX1" fmla="*/ 142570 w 2504149"/>
              <a:gd name="connsiteY1" fmla="*/ 0 h 3099605"/>
              <a:gd name="connsiteX2" fmla="*/ 2303675 w 2504149"/>
              <a:gd name="connsiteY2" fmla="*/ 234778 h 3099605"/>
              <a:gd name="connsiteX3" fmla="*/ 2504149 w 2504149"/>
              <a:gd name="connsiteY3" fmla="*/ 546462 h 3099605"/>
              <a:gd name="connsiteX4" fmla="*/ 2306441 w 2504149"/>
              <a:gd name="connsiteY4" fmla="*/ 1349083 h 3099605"/>
              <a:gd name="connsiteX5" fmla="*/ 2306441 w 2504149"/>
              <a:gd name="connsiteY5" fmla="*/ 1349083 h 3099605"/>
              <a:gd name="connsiteX6" fmla="*/ 2306441 w 2504149"/>
              <a:gd name="connsiteY6" fmla="*/ 1943149 h 3099605"/>
              <a:gd name="connsiteX7" fmla="*/ 2306441 w 2504149"/>
              <a:gd name="connsiteY7" fmla="*/ 2015151 h 3099605"/>
              <a:gd name="connsiteX8" fmla="*/ 1988577 w 2504149"/>
              <a:gd name="connsiteY8" fmla="*/ 2277409 h 3099605"/>
              <a:gd name="connsiteX9" fmla="*/ 1728369 w 2504149"/>
              <a:gd name="connsiteY9" fmla="*/ 2314479 h 3099605"/>
              <a:gd name="connsiteX10" fmla="*/ 1713947 w 2504149"/>
              <a:gd name="connsiteY10" fmla="*/ 3099605 h 3099605"/>
              <a:gd name="connsiteX11" fmla="*/ 1387935 w 2504149"/>
              <a:gd name="connsiteY11" fmla="*/ 2300488 h 3099605"/>
              <a:gd name="connsiteX12" fmla="*/ 673911 w 2504149"/>
              <a:gd name="connsiteY12" fmla="*/ 2289766 h 3099605"/>
              <a:gd name="connsiteX13" fmla="*/ 362225 w 2504149"/>
              <a:gd name="connsiteY13" fmla="*/ 2015151 h 3099605"/>
              <a:gd name="connsiteX14" fmla="*/ 3879 w 2504149"/>
              <a:gd name="connsiteY14" fmla="*/ 317863 h 3099605"/>
              <a:gd name="connsiteX0" fmla="*/ 3879 w 2504149"/>
              <a:gd name="connsiteY0" fmla="*/ 317863 h 3099605"/>
              <a:gd name="connsiteX1" fmla="*/ 142570 w 2504149"/>
              <a:gd name="connsiteY1" fmla="*/ 0 h 3099605"/>
              <a:gd name="connsiteX2" fmla="*/ 2303675 w 2504149"/>
              <a:gd name="connsiteY2" fmla="*/ 234778 h 3099605"/>
              <a:gd name="connsiteX3" fmla="*/ 2504149 w 2504149"/>
              <a:gd name="connsiteY3" fmla="*/ 546462 h 3099605"/>
              <a:gd name="connsiteX4" fmla="*/ 2306441 w 2504149"/>
              <a:gd name="connsiteY4" fmla="*/ 1349083 h 3099605"/>
              <a:gd name="connsiteX5" fmla="*/ 2306441 w 2504149"/>
              <a:gd name="connsiteY5" fmla="*/ 1349083 h 3099605"/>
              <a:gd name="connsiteX6" fmla="*/ 2306441 w 2504149"/>
              <a:gd name="connsiteY6" fmla="*/ 1943149 h 3099605"/>
              <a:gd name="connsiteX7" fmla="*/ 2306441 w 2504149"/>
              <a:gd name="connsiteY7" fmla="*/ 2015151 h 3099605"/>
              <a:gd name="connsiteX8" fmla="*/ 1988577 w 2504149"/>
              <a:gd name="connsiteY8" fmla="*/ 2277409 h 3099605"/>
              <a:gd name="connsiteX9" fmla="*/ 1728369 w 2504149"/>
              <a:gd name="connsiteY9" fmla="*/ 2314479 h 3099605"/>
              <a:gd name="connsiteX10" fmla="*/ 1713947 w 2504149"/>
              <a:gd name="connsiteY10" fmla="*/ 3099605 h 3099605"/>
              <a:gd name="connsiteX11" fmla="*/ 1387935 w 2504149"/>
              <a:gd name="connsiteY11" fmla="*/ 2300488 h 3099605"/>
              <a:gd name="connsiteX12" fmla="*/ 673911 w 2504149"/>
              <a:gd name="connsiteY12" fmla="*/ 2289766 h 3099605"/>
              <a:gd name="connsiteX13" fmla="*/ 220122 w 2504149"/>
              <a:gd name="connsiteY13" fmla="*/ 1996616 h 3099605"/>
              <a:gd name="connsiteX14" fmla="*/ 3879 w 2504149"/>
              <a:gd name="connsiteY14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1349083 h 3099605"/>
              <a:gd name="connsiteX5" fmla="*/ 2303393 w 2501101"/>
              <a:gd name="connsiteY5" fmla="*/ 1349083 h 3099605"/>
              <a:gd name="connsiteX6" fmla="*/ 2303393 w 2501101"/>
              <a:gd name="connsiteY6" fmla="*/ 1943149 h 3099605"/>
              <a:gd name="connsiteX7" fmla="*/ 2303393 w 2501101"/>
              <a:gd name="connsiteY7" fmla="*/ 2015151 h 3099605"/>
              <a:gd name="connsiteX8" fmla="*/ 1985529 w 2501101"/>
              <a:gd name="connsiteY8" fmla="*/ 2277409 h 3099605"/>
              <a:gd name="connsiteX9" fmla="*/ 1725321 w 2501101"/>
              <a:gd name="connsiteY9" fmla="*/ 2314479 h 3099605"/>
              <a:gd name="connsiteX10" fmla="*/ 1710899 w 2501101"/>
              <a:gd name="connsiteY10" fmla="*/ 3099605 h 3099605"/>
              <a:gd name="connsiteX11" fmla="*/ 1384887 w 2501101"/>
              <a:gd name="connsiteY11" fmla="*/ 2300488 h 3099605"/>
              <a:gd name="connsiteX12" fmla="*/ 670863 w 2501101"/>
              <a:gd name="connsiteY12" fmla="*/ 2289766 h 3099605"/>
              <a:gd name="connsiteX13" fmla="*/ 217074 w 2501101"/>
              <a:gd name="connsiteY13" fmla="*/ 1996616 h 3099605"/>
              <a:gd name="connsiteX14" fmla="*/ 831 w 2501101"/>
              <a:gd name="connsiteY14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1349083 h 3099605"/>
              <a:gd name="connsiteX5" fmla="*/ 2303393 w 2501101"/>
              <a:gd name="connsiteY5" fmla="*/ 1943149 h 3099605"/>
              <a:gd name="connsiteX6" fmla="*/ 2303393 w 2501101"/>
              <a:gd name="connsiteY6" fmla="*/ 2015151 h 3099605"/>
              <a:gd name="connsiteX7" fmla="*/ 1985529 w 2501101"/>
              <a:gd name="connsiteY7" fmla="*/ 2277409 h 3099605"/>
              <a:gd name="connsiteX8" fmla="*/ 1725321 w 2501101"/>
              <a:gd name="connsiteY8" fmla="*/ 2314479 h 3099605"/>
              <a:gd name="connsiteX9" fmla="*/ 1710899 w 2501101"/>
              <a:gd name="connsiteY9" fmla="*/ 3099605 h 3099605"/>
              <a:gd name="connsiteX10" fmla="*/ 1384887 w 2501101"/>
              <a:gd name="connsiteY10" fmla="*/ 2300488 h 3099605"/>
              <a:gd name="connsiteX11" fmla="*/ 670863 w 2501101"/>
              <a:gd name="connsiteY11" fmla="*/ 2289766 h 3099605"/>
              <a:gd name="connsiteX12" fmla="*/ 217074 w 2501101"/>
              <a:gd name="connsiteY12" fmla="*/ 1996616 h 3099605"/>
              <a:gd name="connsiteX13" fmla="*/ 831 w 2501101"/>
              <a:gd name="connsiteY13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1943149 h 3099605"/>
              <a:gd name="connsiteX5" fmla="*/ 2303393 w 2501101"/>
              <a:gd name="connsiteY5" fmla="*/ 2015151 h 3099605"/>
              <a:gd name="connsiteX6" fmla="*/ 1985529 w 2501101"/>
              <a:gd name="connsiteY6" fmla="*/ 2277409 h 3099605"/>
              <a:gd name="connsiteX7" fmla="*/ 1725321 w 2501101"/>
              <a:gd name="connsiteY7" fmla="*/ 2314479 h 3099605"/>
              <a:gd name="connsiteX8" fmla="*/ 1710899 w 2501101"/>
              <a:gd name="connsiteY8" fmla="*/ 3099605 h 3099605"/>
              <a:gd name="connsiteX9" fmla="*/ 1384887 w 2501101"/>
              <a:gd name="connsiteY9" fmla="*/ 2300488 h 3099605"/>
              <a:gd name="connsiteX10" fmla="*/ 670863 w 2501101"/>
              <a:gd name="connsiteY10" fmla="*/ 2289766 h 3099605"/>
              <a:gd name="connsiteX11" fmla="*/ 217074 w 2501101"/>
              <a:gd name="connsiteY11" fmla="*/ 1996616 h 3099605"/>
              <a:gd name="connsiteX12" fmla="*/ 831 w 2501101"/>
              <a:gd name="connsiteY12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2015151 h 3099605"/>
              <a:gd name="connsiteX5" fmla="*/ 1985529 w 2501101"/>
              <a:gd name="connsiteY5" fmla="*/ 2277409 h 3099605"/>
              <a:gd name="connsiteX6" fmla="*/ 1725321 w 2501101"/>
              <a:gd name="connsiteY6" fmla="*/ 2314479 h 3099605"/>
              <a:gd name="connsiteX7" fmla="*/ 1710899 w 2501101"/>
              <a:gd name="connsiteY7" fmla="*/ 3099605 h 3099605"/>
              <a:gd name="connsiteX8" fmla="*/ 1384887 w 2501101"/>
              <a:gd name="connsiteY8" fmla="*/ 2300488 h 3099605"/>
              <a:gd name="connsiteX9" fmla="*/ 670863 w 2501101"/>
              <a:gd name="connsiteY9" fmla="*/ 2289766 h 3099605"/>
              <a:gd name="connsiteX10" fmla="*/ 217074 w 2501101"/>
              <a:gd name="connsiteY10" fmla="*/ 1996616 h 3099605"/>
              <a:gd name="connsiteX11" fmla="*/ 831 w 2501101"/>
              <a:gd name="connsiteY11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2015151 h 3099605"/>
              <a:gd name="connsiteX5" fmla="*/ 1985529 w 2501101"/>
              <a:gd name="connsiteY5" fmla="*/ 2277409 h 3099605"/>
              <a:gd name="connsiteX6" fmla="*/ 1725321 w 2501101"/>
              <a:gd name="connsiteY6" fmla="*/ 2314479 h 3099605"/>
              <a:gd name="connsiteX7" fmla="*/ 1710899 w 2501101"/>
              <a:gd name="connsiteY7" fmla="*/ 3099605 h 3099605"/>
              <a:gd name="connsiteX8" fmla="*/ 1384887 w 2501101"/>
              <a:gd name="connsiteY8" fmla="*/ 2300488 h 3099605"/>
              <a:gd name="connsiteX9" fmla="*/ 670863 w 2501101"/>
              <a:gd name="connsiteY9" fmla="*/ 2289766 h 3099605"/>
              <a:gd name="connsiteX10" fmla="*/ 217074 w 2501101"/>
              <a:gd name="connsiteY10" fmla="*/ 1996616 h 3099605"/>
              <a:gd name="connsiteX11" fmla="*/ 831 w 2501101"/>
              <a:gd name="connsiteY11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2015151 h 3099605"/>
              <a:gd name="connsiteX5" fmla="*/ 1973173 w 2501101"/>
              <a:gd name="connsiteY5" fmla="*/ 2320658 h 3099605"/>
              <a:gd name="connsiteX6" fmla="*/ 1725321 w 2501101"/>
              <a:gd name="connsiteY6" fmla="*/ 2314479 h 3099605"/>
              <a:gd name="connsiteX7" fmla="*/ 1710899 w 2501101"/>
              <a:gd name="connsiteY7" fmla="*/ 3099605 h 3099605"/>
              <a:gd name="connsiteX8" fmla="*/ 1384887 w 2501101"/>
              <a:gd name="connsiteY8" fmla="*/ 2300488 h 3099605"/>
              <a:gd name="connsiteX9" fmla="*/ 670863 w 2501101"/>
              <a:gd name="connsiteY9" fmla="*/ 2289766 h 3099605"/>
              <a:gd name="connsiteX10" fmla="*/ 217074 w 2501101"/>
              <a:gd name="connsiteY10" fmla="*/ 1996616 h 3099605"/>
              <a:gd name="connsiteX11" fmla="*/ 831 w 2501101"/>
              <a:gd name="connsiteY11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2015151 h 3099605"/>
              <a:gd name="connsiteX5" fmla="*/ 1960816 w 2501101"/>
              <a:gd name="connsiteY5" fmla="*/ 2326837 h 3099605"/>
              <a:gd name="connsiteX6" fmla="*/ 1725321 w 2501101"/>
              <a:gd name="connsiteY6" fmla="*/ 2314479 h 3099605"/>
              <a:gd name="connsiteX7" fmla="*/ 1710899 w 2501101"/>
              <a:gd name="connsiteY7" fmla="*/ 3099605 h 3099605"/>
              <a:gd name="connsiteX8" fmla="*/ 1384887 w 2501101"/>
              <a:gd name="connsiteY8" fmla="*/ 2300488 h 3099605"/>
              <a:gd name="connsiteX9" fmla="*/ 670863 w 2501101"/>
              <a:gd name="connsiteY9" fmla="*/ 2289766 h 3099605"/>
              <a:gd name="connsiteX10" fmla="*/ 217074 w 2501101"/>
              <a:gd name="connsiteY10" fmla="*/ 1996616 h 3099605"/>
              <a:gd name="connsiteX11" fmla="*/ 831 w 2501101"/>
              <a:gd name="connsiteY11" fmla="*/ 317863 h 3099605"/>
              <a:gd name="connsiteX0" fmla="*/ 831 w 2501101"/>
              <a:gd name="connsiteY0" fmla="*/ 317863 h 3099605"/>
              <a:gd name="connsiteX1" fmla="*/ 158058 w 2501101"/>
              <a:gd name="connsiteY1" fmla="*/ 0 h 3099605"/>
              <a:gd name="connsiteX2" fmla="*/ 2300627 w 2501101"/>
              <a:gd name="connsiteY2" fmla="*/ 234778 h 3099605"/>
              <a:gd name="connsiteX3" fmla="*/ 2501101 w 2501101"/>
              <a:gd name="connsiteY3" fmla="*/ 546462 h 3099605"/>
              <a:gd name="connsiteX4" fmla="*/ 2303393 w 2501101"/>
              <a:gd name="connsiteY4" fmla="*/ 2015151 h 3099605"/>
              <a:gd name="connsiteX5" fmla="*/ 1960816 w 2501101"/>
              <a:gd name="connsiteY5" fmla="*/ 2326837 h 3099605"/>
              <a:gd name="connsiteX6" fmla="*/ 1725321 w 2501101"/>
              <a:gd name="connsiteY6" fmla="*/ 2314479 h 3099605"/>
              <a:gd name="connsiteX7" fmla="*/ 1710899 w 2501101"/>
              <a:gd name="connsiteY7" fmla="*/ 3099605 h 3099605"/>
              <a:gd name="connsiteX8" fmla="*/ 1384887 w 2501101"/>
              <a:gd name="connsiteY8" fmla="*/ 2300488 h 3099605"/>
              <a:gd name="connsiteX9" fmla="*/ 670863 w 2501101"/>
              <a:gd name="connsiteY9" fmla="*/ 2289766 h 3099605"/>
              <a:gd name="connsiteX10" fmla="*/ 217074 w 2501101"/>
              <a:gd name="connsiteY10" fmla="*/ 1996616 h 3099605"/>
              <a:gd name="connsiteX11" fmla="*/ 831 w 2501101"/>
              <a:gd name="connsiteY11" fmla="*/ 317863 h 3099605"/>
              <a:gd name="connsiteX0" fmla="*/ 831 w 2514040"/>
              <a:gd name="connsiteY0" fmla="*/ 317863 h 3099605"/>
              <a:gd name="connsiteX1" fmla="*/ 158058 w 2514040"/>
              <a:gd name="connsiteY1" fmla="*/ 0 h 3099605"/>
              <a:gd name="connsiteX2" fmla="*/ 2300627 w 2514040"/>
              <a:gd name="connsiteY2" fmla="*/ 234778 h 3099605"/>
              <a:gd name="connsiteX3" fmla="*/ 2501101 w 2514040"/>
              <a:gd name="connsiteY3" fmla="*/ 546462 h 3099605"/>
              <a:gd name="connsiteX4" fmla="*/ 2303393 w 2514040"/>
              <a:gd name="connsiteY4" fmla="*/ 2015151 h 3099605"/>
              <a:gd name="connsiteX5" fmla="*/ 1960816 w 2514040"/>
              <a:gd name="connsiteY5" fmla="*/ 2326837 h 3099605"/>
              <a:gd name="connsiteX6" fmla="*/ 1725321 w 2514040"/>
              <a:gd name="connsiteY6" fmla="*/ 2314479 h 3099605"/>
              <a:gd name="connsiteX7" fmla="*/ 1710899 w 2514040"/>
              <a:gd name="connsiteY7" fmla="*/ 3099605 h 3099605"/>
              <a:gd name="connsiteX8" fmla="*/ 1384887 w 2514040"/>
              <a:gd name="connsiteY8" fmla="*/ 2300488 h 3099605"/>
              <a:gd name="connsiteX9" fmla="*/ 670863 w 2514040"/>
              <a:gd name="connsiteY9" fmla="*/ 2289766 h 3099605"/>
              <a:gd name="connsiteX10" fmla="*/ 217074 w 2514040"/>
              <a:gd name="connsiteY10" fmla="*/ 1996616 h 3099605"/>
              <a:gd name="connsiteX11" fmla="*/ 831 w 2514040"/>
              <a:gd name="connsiteY11" fmla="*/ 317863 h 30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14040" h="3099605">
                <a:moveTo>
                  <a:pt x="831" y="317863"/>
                </a:moveTo>
                <a:cubicBezTo>
                  <a:pt x="831" y="138900"/>
                  <a:pt x="-20905" y="0"/>
                  <a:pt x="158058" y="0"/>
                </a:cubicBezTo>
                <a:lnTo>
                  <a:pt x="2300627" y="234778"/>
                </a:lnTo>
                <a:cubicBezTo>
                  <a:pt x="2479590" y="234778"/>
                  <a:pt x="2544350" y="237753"/>
                  <a:pt x="2501101" y="546462"/>
                </a:cubicBezTo>
                <a:lnTo>
                  <a:pt x="2303393" y="2015151"/>
                </a:lnTo>
                <a:cubicBezTo>
                  <a:pt x="2241609" y="2398000"/>
                  <a:pt x="2213919" y="2295945"/>
                  <a:pt x="1960816" y="2326837"/>
                </a:cubicBezTo>
                <a:lnTo>
                  <a:pt x="1725321" y="2314479"/>
                </a:lnTo>
                <a:lnTo>
                  <a:pt x="1710899" y="3099605"/>
                </a:lnTo>
                <a:lnTo>
                  <a:pt x="1384887" y="2300488"/>
                </a:lnTo>
                <a:lnTo>
                  <a:pt x="670863" y="2289766"/>
                </a:lnTo>
                <a:cubicBezTo>
                  <a:pt x="491900" y="2289766"/>
                  <a:pt x="217074" y="2175579"/>
                  <a:pt x="217074" y="1996616"/>
                </a:cubicBezTo>
                <a:lnTo>
                  <a:pt x="831" y="317863"/>
                </a:lnTo>
                <a:close/>
              </a:path>
            </a:pathLst>
          </a:custGeom>
          <a:solidFill>
            <a:srgbClr val="ED5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ьная выноска 20"/>
          <p:cNvSpPr/>
          <p:nvPr/>
        </p:nvSpPr>
        <p:spPr>
          <a:xfrm>
            <a:off x="1632123" y="2630777"/>
            <a:ext cx="2891211" cy="2346191"/>
          </a:xfrm>
          <a:custGeom>
            <a:avLst/>
            <a:gdLst>
              <a:gd name="connsiteX0" fmla="*/ 840103 w 2880319"/>
              <a:gd name="connsiteY0" fmla="*/ 1892415 h 1682147"/>
              <a:gd name="connsiteX1" fmla="*/ 732421 w 2880319"/>
              <a:gd name="connsiteY1" fmla="*/ 1573578 h 1682147"/>
              <a:gd name="connsiteX2" fmla="*/ 541099 w 2880319"/>
              <a:gd name="connsiteY2" fmla="*/ 184024 h 1682147"/>
              <a:gd name="connsiteX3" fmla="*/ 1872258 w 2880319"/>
              <a:gd name="connsiteY3" fmla="*/ 38749 h 1682147"/>
              <a:gd name="connsiteX4" fmla="*/ 2653989 w 2880319"/>
              <a:gd name="connsiteY4" fmla="*/ 1293704 h 1682147"/>
              <a:gd name="connsiteX5" fmla="*/ 1253808 w 2880319"/>
              <a:gd name="connsiteY5" fmla="*/ 1675076 h 1682147"/>
              <a:gd name="connsiteX6" fmla="*/ 840103 w 2880319"/>
              <a:gd name="connsiteY6" fmla="*/ 1892415 h 1682147"/>
              <a:gd name="connsiteX0" fmla="*/ 840174 w 2881130"/>
              <a:gd name="connsiteY0" fmla="*/ 1892425 h 1892425"/>
              <a:gd name="connsiteX1" fmla="*/ 732492 w 2881130"/>
              <a:gd name="connsiteY1" fmla="*/ 1573588 h 1892425"/>
              <a:gd name="connsiteX2" fmla="*/ 541170 w 2881130"/>
              <a:gd name="connsiteY2" fmla="*/ 184034 h 1892425"/>
              <a:gd name="connsiteX3" fmla="*/ 1872329 w 2881130"/>
              <a:gd name="connsiteY3" fmla="*/ 38759 h 1892425"/>
              <a:gd name="connsiteX4" fmla="*/ 2654060 w 2881130"/>
              <a:gd name="connsiteY4" fmla="*/ 1293714 h 1892425"/>
              <a:gd name="connsiteX5" fmla="*/ 1617869 w 2881130"/>
              <a:gd name="connsiteY5" fmla="*/ 1648096 h 1892425"/>
              <a:gd name="connsiteX6" fmla="*/ 1253879 w 2881130"/>
              <a:gd name="connsiteY6" fmla="*/ 1675086 h 1892425"/>
              <a:gd name="connsiteX7" fmla="*/ 840174 w 2881130"/>
              <a:gd name="connsiteY7" fmla="*/ 1892425 h 1892425"/>
              <a:gd name="connsiteX0" fmla="*/ 1878142 w 2881130"/>
              <a:gd name="connsiteY0" fmla="*/ 2294020 h 2294020"/>
              <a:gd name="connsiteX1" fmla="*/ 732492 w 2881130"/>
              <a:gd name="connsiteY1" fmla="*/ 1573588 h 2294020"/>
              <a:gd name="connsiteX2" fmla="*/ 541170 w 2881130"/>
              <a:gd name="connsiteY2" fmla="*/ 184034 h 2294020"/>
              <a:gd name="connsiteX3" fmla="*/ 1872329 w 2881130"/>
              <a:gd name="connsiteY3" fmla="*/ 38759 h 2294020"/>
              <a:gd name="connsiteX4" fmla="*/ 2654060 w 2881130"/>
              <a:gd name="connsiteY4" fmla="*/ 1293714 h 2294020"/>
              <a:gd name="connsiteX5" fmla="*/ 1617869 w 2881130"/>
              <a:gd name="connsiteY5" fmla="*/ 1648096 h 2294020"/>
              <a:gd name="connsiteX6" fmla="*/ 1253879 w 2881130"/>
              <a:gd name="connsiteY6" fmla="*/ 1675086 h 2294020"/>
              <a:gd name="connsiteX7" fmla="*/ 1878142 w 2881130"/>
              <a:gd name="connsiteY7" fmla="*/ 2294020 h 2294020"/>
              <a:gd name="connsiteX0" fmla="*/ 1878142 w 2881130"/>
              <a:gd name="connsiteY0" fmla="*/ 2294020 h 2294251"/>
              <a:gd name="connsiteX1" fmla="*/ 732492 w 2881130"/>
              <a:gd name="connsiteY1" fmla="*/ 1573588 h 2294251"/>
              <a:gd name="connsiteX2" fmla="*/ 541170 w 2881130"/>
              <a:gd name="connsiteY2" fmla="*/ 184034 h 2294251"/>
              <a:gd name="connsiteX3" fmla="*/ 1872329 w 2881130"/>
              <a:gd name="connsiteY3" fmla="*/ 38759 h 2294251"/>
              <a:gd name="connsiteX4" fmla="*/ 2654060 w 2881130"/>
              <a:gd name="connsiteY4" fmla="*/ 1293714 h 2294251"/>
              <a:gd name="connsiteX5" fmla="*/ 1617869 w 2881130"/>
              <a:gd name="connsiteY5" fmla="*/ 1648096 h 2294251"/>
              <a:gd name="connsiteX6" fmla="*/ 1878142 w 2881130"/>
              <a:gd name="connsiteY6" fmla="*/ 2294020 h 2294251"/>
              <a:gd name="connsiteX0" fmla="*/ 1878142 w 2881130"/>
              <a:gd name="connsiteY0" fmla="*/ 2294020 h 2294020"/>
              <a:gd name="connsiteX1" fmla="*/ 732492 w 2881130"/>
              <a:gd name="connsiteY1" fmla="*/ 1573588 h 2294020"/>
              <a:gd name="connsiteX2" fmla="*/ 541170 w 2881130"/>
              <a:gd name="connsiteY2" fmla="*/ 184034 h 2294020"/>
              <a:gd name="connsiteX3" fmla="*/ 1872329 w 2881130"/>
              <a:gd name="connsiteY3" fmla="*/ 38759 h 2294020"/>
              <a:gd name="connsiteX4" fmla="*/ 2654060 w 2881130"/>
              <a:gd name="connsiteY4" fmla="*/ 1293714 h 2294020"/>
              <a:gd name="connsiteX5" fmla="*/ 1617869 w 2881130"/>
              <a:gd name="connsiteY5" fmla="*/ 1648096 h 2294020"/>
              <a:gd name="connsiteX6" fmla="*/ 1878142 w 2881130"/>
              <a:gd name="connsiteY6" fmla="*/ 2294020 h 2294020"/>
              <a:gd name="connsiteX0" fmla="*/ 1383704 w 2386692"/>
              <a:gd name="connsiteY0" fmla="*/ 2317204 h 2317204"/>
              <a:gd name="connsiteX1" fmla="*/ 806465 w 2386692"/>
              <a:gd name="connsiteY1" fmla="*/ 1658556 h 2317204"/>
              <a:gd name="connsiteX2" fmla="*/ 46732 w 2386692"/>
              <a:gd name="connsiteY2" fmla="*/ 207218 h 2317204"/>
              <a:gd name="connsiteX3" fmla="*/ 1377891 w 2386692"/>
              <a:gd name="connsiteY3" fmla="*/ 61943 h 2317204"/>
              <a:gd name="connsiteX4" fmla="*/ 2159622 w 2386692"/>
              <a:gd name="connsiteY4" fmla="*/ 1316898 h 2317204"/>
              <a:gd name="connsiteX5" fmla="*/ 1123431 w 2386692"/>
              <a:gd name="connsiteY5" fmla="*/ 1671280 h 2317204"/>
              <a:gd name="connsiteX6" fmla="*/ 1383704 w 2386692"/>
              <a:gd name="connsiteY6" fmla="*/ 2317204 h 2317204"/>
              <a:gd name="connsiteX0" fmla="*/ 1717118 w 2720106"/>
              <a:gd name="connsiteY0" fmla="*/ 2317204 h 2317204"/>
              <a:gd name="connsiteX1" fmla="*/ 1139879 w 2720106"/>
              <a:gd name="connsiteY1" fmla="*/ 1658556 h 2317204"/>
              <a:gd name="connsiteX2" fmla="*/ 380146 w 2720106"/>
              <a:gd name="connsiteY2" fmla="*/ 207218 h 2317204"/>
              <a:gd name="connsiteX3" fmla="*/ 1711305 w 2720106"/>
              <a:gd name="connsiteY3" fmla="*/ 61943 h 2317204"/>
              <a:gd name="connsiteX4" fmla="*/ 2493036 w 2720106"/>
              <a:gd name="connsiteY4" fmla="*/ 1316898 h 2317204"/>
              <a:gd name="connsiteX5" fmla="*/ 1456845 w 2720106"/>
              <a:gd name="connsiteY5" fmla="*/ 1671280 h 2317204"/>
              <a:gd name="connsiteX6" fmla="*/ 1717118 w 2720106"/>
              <a:gd name="connsiteY6" fmla="*/ 2317204 h 2317204"/>
              <a:gd name="connsiteX0" fmla="*/ 1871024 w 2874012"/>
              <a:gd name="connsiteY0" fmla="*/ 2281537 h 2281537"/>
              <a:gd name="connsiteX1" fmla="*/ 1293785 w 2874012"/>
              <a:gd name="connsiteY1" fmla="*/ 1622889 h 2281537"/>
              <a:gd name="connsiteX2" fmla="*/ 534052 w 2874012"/>
              <a:gd name="connsiteY2" fmla="*/ 171551 h 2281537"/>
              <a:gd name="connsiteX3" fmla="*/ 1865211 w 2874012"/>
              <a:gd name="connsiteY3" fmla="*/ 26276 h 2281537"/>
              <a:gd name="connsiteX4" fmla="*/ 2646942 w 2874012"/>
              <a:gd name="connsiteY4" fmla="*/ 1281231 h 2281537"/>
              <a:gd name="connsiteX5" fmla="*/ 1610751 w 2874012"/>
              <a:gd name="connsiteY5" fmla="*/ 1635613 h 2281537"/>
              <a:gd name="connsiteX6" fmla="*/ 1871024 w 2874012"/>
              <a:gd name="connsiteY6" fmla="*/ 2281537 h 2281537"/>
              <a:gd name="connsiteX0" fmla="*/ 1871024 w 2874012"/>
              <a:gd name="connsiteY0" fmla="*/ 2281537 h 2281537"/>
              <a:gd name="connsiteX1" fmla="*/ 1293785 w 2874012"/>
              <a:gd name="connsiteY1" fmla="*/ 1622889 h 2281537"/>
              <a:gd name="connsiteX2" fmla="*/ 534052 w 2874012"/>
              <a:gd name="connsiteY2" fmla="*/ 171551 h 2281537"/>
              <a:gd name="connsiteX3" fmla="*/ 1865211 w 2874012"/>
              <a:gd name="connsiteY3" fmla="*/ 26276 h 2281537"/>
              <a:gd name="connsiteX4" fmla="*/ 2646942 w 2874012"/>
              <a:gd name="connsiteY4" fmla="*/ 1281231 h 2281537"/>
              <a:gd name="connsiteX5" fmla="*/ 1610751 w 2874012"/>
              <a:gd name="connsiteY5" fmla="*/ 1635613 h 2281537"/>
              <a:gd name="connsiteX6" fmla="*/ 1871024 w 2874012"/>
              <a:gd name="connsiteY6" fmla="*/ 2281537 h 2281537"/>
              <a:gd name="connsiteX0" fmla="*/ 1883918 w 2808758"/>
              <a:gd name="connsiteY0" fmla="*/ 2312760 h 2312760"/>
              <a:gd name="connsiteX1" fmla="*/ 1306679 w 2808758"/>
              <a:gd name="connsiteY1" fmla="*/ 1654112 h 2312760"/>
              <a:gd name="connsiteX2" fmla="*/ 522233 w 2808758"/>
              <a:gd name="connsiteY2" fmla="*/ 252201 h 2312760"/>
              <a:gd name="connsiteX3" fmla="*/ 1878105 w 2808758"/>
              <a:gd name="connsiteY3" fmla="*/ 57499 h 2312760"/>
              <a:gd name="connsiteX4" fmla="*/ 2659836 w 2808758"/>
              <a:gd name="connsiteY4" fmla="*/ 1312454 h 2312760"/>
              <a:gd name="connsiteX5" fmla="*/ 1623645 w 2808758"/>
              <a:gd name="connsiteY5" fmla="*/ 1666836 h 2312760"/>
              <a:gd name="connsiteX6" fmla="*/ 1883918 w 2808758"/>
              <a:gd name="connsiteY6" fmla="*/ 2312760 h 2312760"/>
              <a:gd name="connsiteX0" fmla="*/ 1883918 w 2812649"/>
              <a:gd name="connsiteY0" fmla="*/ 2268057 h 2268057"/>
              <a:gd name="connsiteX1" fmla="*/ 1306679 w 2812649"/>
              <a:gd name="connsiteY1" fmla="*/ 1609409 h 2268057"/>
              <a:gd name="connsiteX2" fmla="*/ 522233 w 2812649"/>
              <a:gd name="connsiteY2" fmla="*/ 207498 h 2268057"/>
              <a:gd name="connsiteX3" fmla="*/ 1878105 w 2812649"/>
              <a:gd name="connsiteY3" fmla="*/ 12796 h 2268057"/>
              <a:gd name="connsiteX4" fmla="*/ 2659836 w 2812649"/>
              <a:gd name="connsiteY4" fmla="*/ 1267751 h 2268057"/>
              <a:gd name="connsiteX5" fmla="*/ 1623645 w 2812649"/>
              <a:gd name="connsiteY5" fmla="*/ 1622133 h 2268057"/>
              <a:gd name="connsiteX6" fmla="*/ 1883918 w 2812649"/>
              <a:gd name="connsiteY6" fmla="*/ 2268057 h 2268057"/>
              <a:gd name="connsiteX0" fmla="*/ 1883918 w 2914218"/>
              <a:gd name="connsiteY0" fmla="*/ 2270885 h 2270885"/>
              <a:gd name="connsiteX1" fmla="*/ 1306679 w 2914218"/>
              <a:gd name="connsiteY1" fmla="*/ 1612237 h 2270885"/>
              <a:gd name="connsiteX2" fmla="*/ 522233 w 2914218"/>
              <a:gd name="connsiteY2" fmla="*/ 210326 h 2270885"/>
              <a:gd name="connsiteX3" fmla="*/ 1878105 w 2914218"/>
              <a:gd name="connsiteY3" fmla="*/ 15624 h 2270885"/>
              <a:gd name="connsiteX4" fmla="*/ 2659836 w 2914218"/>
              <a:gd name="connsiteY4" fmla="*/ 1270579 h 2270885"/>
              <a:gd name="connsiteX5" fmla="*/ 1623645 w 2914218"/>
              <a:gd name="connsiteY5" fmla="*/ 1624961 h 2270885"/>
              <a:gd name="connsiteX6" fmla="*/ 1883918 w 2914218"/>
              <a:gd name="connsiteY6" fmla="*/ 2270885 h 2270885"/>
              <a:gd name="connsiteX0" fmla="*/ 1727179 w 2752770"/>
              <a:gd name="connsiteY0" fmla="*/ 2262599 h 2262599"/>
              <a:gd name="connsiteX1" fmla="*/ 1149940 w 2752770"/>
              <a:gd name="connsiteY1" fmla="*/ 1603951 h 2262599"/>
              <a:gd name="connsiteX2" fmla="*/ 365494 w 2752770"/>
              <a:gd name="connsiteY2" fmla="*/ 202040 h 2262599"/>
              <a:gd name="connsiteX3" fmla="*/ 1702831 w 2752770"/>
              <a:gd name="connsiteY3" fmla="*/ 50587 h 2262599"/>
              <a:gd name="connsiteX4" fmla="*/ 2503097 w 2752770"/>
              <a:gd name="connsiteY4" fmla="*/ 1262293 h 2262599"/>
              <a:gd name="connsiteX5" fmla="*/ 1466906 w 2752770"/>
              <a:gd name="connsiteY5" fmla="*/ 1616675 h 2262599"/>
              <a:gd name="connsiteX6" fmla="*/ 1727179 w 2752770"/>
              <a:gd name="connsiteY6" fmla="*/ 2262599 h 2262599"/>
              <a:gd name="connsiteX0" fmla="*/ 1778031 w 2803622"/>
              <a:gd name="connsiteY0" fmla="*/ 2231754 h 2231754"/>
              <a:gd name="connsiteX1" fmla="*/ 1200792 w 2803622"/>
              <a:gd name="connsiteY1" fmla="*/ 1573106 h 2231754"/>
              <a:gd name="connsiteX2" fmla="*/ 416346 w 2803622"/>
              <a:gd name="connsiteY2" fmla="*/ 171195 h 2231754"/>
              <a:gd name="connsiteX3" fmla="*/ 1753683 w 2803622"/>
              <a:gd name="connsiteY3" fmla="*/ 19742 h 2231754"/>
              <a:gd name="connsiteX4" fmla="*/ 2553949 w 2803622"/>
              <a:gd name="connsiteY4" fmla="*/ 1231448 h 2231754"/>
              <a:gd name="connsiteX5" fmla="*/ 1517758 w 2803622"/>
              <a:gd name="connsiteY5" fmla="*/ 1585830 h 2231754"/>
              <a:gd name="connsiteX6" fmla="*/ 1778031 w 2803622"/>
              <a:gd name="connsiteY6" fmla="*/ 2231754 h 2231754"/>
              <a:gd name="connsiteX0" fmla="*/ 1875544 w 2901135"/>
              <a:gd name="connsiteY0" fmla="*/ 2227172 h 2227172"/>
              <a:gd name="connsiteX1" fmla="*/ 1298305 w 2901135"/>
              <a:gd name="connsiteY1" fmla="*/ 1568524 h 2227172"/>
              <a:gd name="connsiteX2" fmla="*/ 513859 w 2901135"/>
              <a:gd name="connsiteY2" fmla="*/ 166613 h 2227172"/>
              <a:gd name="connsiteX3" fmla="*/ 1851196 w 2901135"/>
              <a:gd name="connsiteY3" fmla="*/ 15160 h 2227172"/>
              <a:gd name="connsiteX4" fmla="*/ 2651462 w 2901135"/>
              <a:gd name="connsiteY4" fmla="*/ 1226866 h 2227172"/>
              <a:gd name="connsiteX5" fmla="*/ 1615271 w 2901135"/>
              <a:gd name="connsiteY5" fmla="*/ 1581248 h 2227172"/>
              <a:gd name="connsiteX6" fmla="*/ 1875544 w 2901135"/>
              <a:gd name="connsiteY6" fmla="*/ 2227172 h 2227172"/>
              <a:gd name="connsiteX0" fmla="*/ 1860443 w 2886034"/>
              <a:gd name="connsiteY0" fmla="*/ 2230887 h 2230887"/>
              <a:gd name="connsiteX1" fmla="*/ 1283204 w 2886034"/>
              <a:gd name="connsiteY1" fmla="*/ 1572239 h 2230887"/>
              <a:gd name="connsiteX2" fmla="*/ 498758 w 2886034"/>
              <a:gd name="connsiteY2" fmla="*/ 170328 h 2230887"/>
              <a:gd name="connsiteX3" fmla="*/ 1836095 w 2886034"/>
              <a:gd name="connsiteY3" fmla="*/ 18875 h 2230887"/>
              <a:gd name="connsiteX4" fmla="*/ 2636361 w 2886034"/>
              <a:gd name="connsiteY4" fmla="*/ 1230581 h 2230887"/>
              <a:gd name="connsiteX5" fmla="*/ 1600170 w 2886034"/>
              <a:gd name="connsiteY5" fmla="*/ 1584963 h 2230887"/>
              <a:gd name="connsiteX6" fmla="*/ 1860443 w 2886034"/>
              <a:gd name="connsiteY6" fmla="*/ 2230887 h 2230887"/>
              <a:gd name="connsiteX0" fmla="*/ 1865620 w 2891211"/>
              <a:gd name="connsiteY0" fmla="*/ 2231763 h 2231763"/>
              <a:gd name="connsiteX1" fmla="*/ 1288381 w 2891211"/>
              <a:gd name="connsiteY1" fmla="*/ 1573115 h 2231763"/>
              <a:gd name="connsiteX2" fmla="*/ 503935 w 2891211"/>
              <a:gd name="connsiteY2" fmla="*/ 171204 h 2231763"/>
              <a:gd name="connsiteX3" fmla="*/ 1841272 w 2891211"/>
              <a:gd name="connsiteY3" fmla="*/ 19751 h 2231763"/>
              <a:gd name="connsiteX4" fmla="*/ 2641538 w 2891211"/>
              <a:gd name="connsiteY4" fmla="*/ 1231457 h 2231763"/>
              <a:gd name="connsiteX5" fmla="*/ 1605347 w 2891211"/>
              <a:gd name="connsiteY5" fmla="*/ 1585839 h 2231763"/>
              <a:gd name="connsiteX6" fmla="*/ 1865620 w 2891211"/>
              <a:gd name="connsiteY6" fmla="*/ 2231763 h 223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1211" h="2231763">
                <a:moveTo>
                  <a:pt x="1865620" y="2231763"/>
                </a:moveTo>
                <a:lnTo>
                  <a:pt x="1288381" y="1573115"/>
                </a:lnTo>
                <a:cubicBezTo>
                  <a:pt x="-632012" y="1397673"/>
                  <a:pt x="36005" y="361386"/>
                  <a:pt x="503935" y="171204"/>
                </a:cubicBezTo>
                <a:cubicBezTo>
                  <a:pt x="745919" y="72854"/>
                  <a:pt x="1418325" y="-48107"/>
                  <a:pt x="1841272" y="19751"/>
                </a:cubicBezTo>
                <a:cubicBezTo>
                  <a:pt x="2877676" y="186033"/>
                  <a:pt x="3151697" y="764834"/>
                  <a:pt x="2641538" y="1231457"/>
                </a:cubicBezTo>
                <a:cubicBezTo>
                  <a:pt x="2474531" y="1455401"/>
                  <a:pt x="1838711" y="1522277"/>
                  <a:pt x="1605347" y="1585839"/>
                </a:cubicBezTo>
                <a:lnTo>
                  <a:pt x="1865620" y="2231763"/>
                </a:lnTo>
                <a:close/>
              </a:path>
            </a:pathLst>
          </a:custGeom>
          <a:solidFill>
            <a:srgbClr val="30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630452" y="4034049"/>
            <a:ext cx="1907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 </a:t>
            </a:r>
            <a:b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встретиться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другом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интернета – посоветуйся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родителями!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67108" y="3039344"/>
            <a:ext cx="2673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 smtClean="0"/>
              <a:t>Родственники</a:t>
            </a:r>
          </a:p>
          <a:p>
            <a:r>
              <a:rPr lang="ru-RU" sz="1400" dirty="0" smtClean="0"/>
              <a:t>Одноклассники</a:t>
            </a:r>
            <a:endParaRPr lang="ru-RU" sz="1400" dirty="0"/>
          </a:p>
          <a:p>
            <a:r>
              <a:rPr lang="ru-RU" sz="1400" dirty="0" smtClean="0"/>
              <a:t>Друзья и знакомые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85423" y="2443499"/>
            <a:ext cx="2404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 smtClean="0"/>
              <a:t>С незнакомцами </a:t>
            </a:r>
            <a:br>
              <a:rPr lang="ru-RU" sz="1400" dirty="0" smtClean="0"/>
            </a:br>
            <a:r>
              <a:rPr lang="ru-RU" sz="1400" dirty="0" smtClean="0"/>
              <a:t>в интернете </a:t>
            </a:r>
            <a:br>
              <a:rPr lang="ru-RU" sz="1400" dirty="0" smtClean="0"/>
            </a:br>
            <a:r>
              <a:rPr lang="ru-RU" sz="1400" dirty="0" smtClean="0"/>
              <a:t>нужно обращаться </a:t>
            </a:r>
            <a:br>
              <a:rPr lang="ru-RU" sz="1400" dirty="0" smtClean="0"/>
            </a:br>
            <a:r>
              <a:rPr lang="ru-RU" sz="1400" dirty="0" smtClean="0"/>
              <a:t>как </a:t>
            </a:r>
            <a:br>
              <a:rPr lang="ru-RU" sz="1400" dirty="0" smtClean="0"/>
            </a:br>
            <a:r>
              <a:rPr lang="ru-RU" sz="1400" dirty="0" smtClean="0"/>
              <a:t>с незнакомыми </a:t>
            </a:r>
          </a:p>
          <a:p>
            <a:r>
              <a:rPr lang="ru-RU" sz="1400" dirty="0" smtClean="0"/>
              <a:t>на улице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516216" y="4225090"/>
            <a:ext cx="2404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 smtClean="0"/>
              <a:t>Незнакомцы </a:t>
            </a:r>
            <a:br>
              <a:rPr lang="ru-RU" sz="1400" dirty="0" smtClean="0"/>
            </a:br>
            <a:r>
              <a:rPr lang="ru-RU" sz="1400" dirty="0" smtClean="0"/>
              <a:t>Попрошайки</a:t>
            </a:r>
          </a:p>
          <a:p>
            <a:r>
              <a:rPr lang="ru-RU" sz="1400" dirty="0" smtClean="0"/>
              <a:t>Излишне любопытные</a:t>
            </a:r>
          </a:p>
          <a:p>
            <a:r>
              <a:rPr lang="ru-RU" sz="1400" dirty="0" smtClean="0"/>
              <a:t>Интернет-хамы </a:t>
            </a:r>
            <a:br>
              <a:rPr lang="ru-RU" sz="1400" dirty="0" smtClean="0"/>
            </a:br>
            <a:r>
              <a:rPr lang="ru-RU" sz="1400" dirty="0" smtClean="0"/>
              <a:t>(тролли)</a:t>
            </a:r>
          </a:p>
          <a:p>
            <a:r>
              <a:rPr lang="ru-RU" sz="1400" dirty="0" smtClean="0"/>
              <a:t>Преступники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9502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3"/>
          <p:cNvSpPr txBox="1">
            <a:spLocks/>
          </p:cNvSpPr>
          <p:nvPr/>
        </p:nvSpPr>
        <p:spPr>
          <a:xfrm>
            <a:off x="206152" y="476672"/>
            <a:ext cx="1413520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CB0BC-4686-41DF-A07E-A5C3E8A2CD7B}" type="slidenum">
              <a:rPr lang="ru-RU" sz="5400" b="1" smtClean="0">
                <a:solidFill>
                  <a:srgbClr val="3DB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21</a:t>
            </a:fld>
            <a:endParaRPr lang="ru-RU" sz="5400" b="1" dirty="0">
              <a:solidFill>
                <a:srgbClr val="3DB0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63889" y="806287"/>
            <a:ext cx="5591350" cy="606489"/>
            <a:chOff x="3563889" y="806287"/>
            <a:chExt cx="5591350" cy="60648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563889" y="806287"/>
              <a:ext cx="5591350" cy="606489"/>
              <a:chOff x="627230" y="688596"/>
              <a:chExt cx="5885580" cy="606489"/>
            </a:xfrm>
          </p:grpSpPr>
          <p:sp>
            <p:nvSpPr>
              <p:cNvPr id="9" name="Параллелограмм 8"/>
              <p:cNvSpPr/>
              <p:nvPr/>
            </p:nvSpPr>
            <p:spPr>
              <a:xfrm>
                <a:off x="627230" y="844494"/>
                <a:ext cx="1296144" cy="450591"/>
              </a:xfrm>
              <a:prstGeom prst="parallelogram">
                <a:avLst>
                  <a:gd name="adj" fmla="val 41288"/>
                </a:avLst>
              </a:prstGeom>
              <a:solidFill>
                <a:srgbClr val="3DB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Параллелограмм 7"/>
              <p:cNvSpPr/>
              <p:nvPr/>
            </p:nvSpPr>
            <p:spPr>
              <a:xfrm>
                <a:off x="1354827" y="688596"/>
                <a:ext cx="5157983" cy="508156"/>
              </a:xfrm>
              <a:custGeom>
                <a:avLst/>
                <a:gdLst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5145523 w 5357448"/>
                  <a:gd name="connsiteY3" fmla="*/ 504056 h 504056"/>
                  <a:gd name="connsiteX4" fmla="*/ 0 w 5357448"/>
                  <a:gd name="connsiteY4" fmla="*/ 504056 h 504056"/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4899496 w 5357448"/>
                  <a:gd name="connsiteY3" fmla="*/ 504056 h 504056"/>
                  <a:gd name="connsiteX4" fmla="*/ 0 w 5357448"/>
                  <a:gd name="connsiteY4" fmla="*/ 504056 h 504056"/>
                  <a:gd name="connsiteX0" fmla="*/ 0 w 4899496"/>
                  <a:gd name="connsiteY0" fmla="*/ 504056 h 504056"/>
                  <a:gd name="connsiteX1" fmla="*/ 211925 w 4899496"/>
                  <a:gd name="connsiteY1" fmla="*/ 0 h 504056"/>
                  <a:gd name="connsiteX2" fmla="*/ 4889996 w 4899496"/>
                  <a:gd name="connsiteY2" fmla="*/ 0 h 504056"/>
                  <a:gd name="connsiteX3" fmla="*/ 4899496 w 4899496"/>
                  <a:gd name="connsiteY3" fmla="*/ 504056 h 504056"/>
                  <a:gd name="connsiteX4" fmla="*/ 0 w 4899496"/>
                  <a:gd name="connsiteY4" fmla="*/ 504056 h 504056"/>
                  <a:gd name="connsiteX0" fmla="*/ 0 w 4902297"/>
                  <a:gd name="connsiteY0" fmla="*/ 508156 h 508156"/>
                  <a:gd name="connsiteX1" fmla="*/ 211925 w 4902297"/>
                  <a:gd name="connsiteY1" fmla="*/ 4100 h 508156"/>
                  <a:gd name="connsiteX2" fmla="*/ 4902297 w 4902297"/>
                  <a:gd name="connsiteY2" fmla="*/ 0 h 508156"/>
                  <a:gd name="connsiteX3" fmla="*/ 4899496 w 4902297"/>
                  <a:gd name="connsiteY3" fmla="*/ 508156 h 508156"/>
                  <a:gd name="connsiteX4" fmla="*/ 0 w 4902297"/>
                  <a:gd name="connsiteY4" fmla="*/ 508156 h 508156"/>
                  <a:gd name="connsiteX0" fmla="*/ 0 w 4899579"/>
                  <a:gd name="connsiteY0" fmla="*/ 508156 h 508156"/>
                  <a:gd name="connsiteX1" fmla="*/ 211925 w 4899579"/>
                  <a:gd name="connsiteY1" fmla="*/ 4100 h 508156"/>
                  <a:gd name="connsiteX2" fmla="*/ 4894094 w 4899579"/>
                  <a:gd name="connsiteY2" fmla="*/ 0 h 508156"/>
                  <a:gd name="connsiteX3" fmla="*/ 4899496 w 4899579"/>
                  <a:gd name="connsiteY3" fmla="*/ 508156 h 508156"/>
                  <a:gd name="connsiteX4" fmla="*/ 0 w 4899579"/>
                  <a:gd name="connsiteY4" fmla="*/ 508156 h 508156"/>
                  <a:gd name="connsiteX0" fmla="*/ 0 w 4900125"/>
                  <a:gd name="connsiteY0" fmla="*/ 508156 h 508156"/>
                  <a:gd name="connsiteX1" fmla="*/ 211925 w 4900125"/>
                  <a:gd name="connsiteY1" fmla="*/ 4100 h 508156"/>
                  <a:gd name="connsiteX2" fmla="*/ 4894094 w 4900125"/>
                  <a:gd name="connsiteY2" fmla="*/ 0 h 508156"/>
                  <a:gd name="connsiteX3" fmla="*/ 4899496 w 4900125"/>
                  <a:gd name="connsiteY3" fmla="*/ 508156 h 508156"/>
                  <a:gd name="connsiteX4" fmla="*/ 0 w 4900125"/>
                  <a:gd name="connsiteY4" fmla="*/ 508156 h 5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125" h="508156">
                    <a:moveTo>
                      <a:pt x="0" y="508156"/>
                    </a:moveTo>
                    <a:lnTo>
                      <a:pt x="211925" y="4100"/>
                    </a:lnTo>
                    <a:lnTo>
                      <a:pt x="4894094" y="0"/>
                    </a:lnTo>
                    <a:cubicBezTo>
                      <a:pt x="4901359" y="1267"/>
                      <a:pt x="4900430" y="338771"/>
                      <a:pt x="4899496" y="508156"/>
                    </a:cubicBezTo>
                    <a:lnTo>
                      <a:pt x="0" y="508156"/>
                    </a:lnTo>
                    <a:close/>
                  </a:path>
                </a:pathLst>
              </a:custGeom>
              <a:solidFill>
                <a:srgbClr val="305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8183" y="893138"/>
              <a:ext cx="4745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ИНТЕРНЕТ-ЗАВИСИМОСТЬ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104089" y="1851425"/>
            <a:ext cx="382498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:</a:t>
            </a:r>
          </a:p>
          <a:p>
            <a:endParaRPr lang="ru-RU" sz="14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сидишь за компьютером больше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часа в день;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хочешь отрываться от компьютера;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включаешь компьютер раньше,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умоешься;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 поиграешь, чем поешь;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 спишь и не высыпаешься;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удобней общаться в сети,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в жизни;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ругаешься с родителями, когда нужно выключить компьютер и помочь по дому, сделать уроки;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 солгать, чтобы посидеть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компьютером подольше;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 тратить деньги на бонусы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играх.</a:t>
            </a:r>
          </a:p>
          <a:p>
            <a:endParaRPr lang="ru-RU" sz="14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Valery.ponomarev\Desktop\Картинки\Urok-1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1770"/>
            <a:ext cx="4597384" cy="29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9417" y="5513966"/>
            <a:ext cx="3422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Ограничь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пользование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интернетом,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живи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реальной жизнью!</a:t>
            </a:r>
          </a:p>
        </p:txBody>
      </p:sp>
    </p:spTree>
    <p:extLst>
      <p:ext uri="{BB962C8B-B14F-4D97-AF65-F5344CB8AC3E}">
        <p14:creationId xmlns:p14="http://schemas.microsoft.com/office/powerpoint/2010/main" val="3905161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3563889" y="806287"/>
            <a:ext cx="5591350" cy="606489"/>
            <a:chOff x="3563889" y="806287"/>
            <a:chExt cx="5591350" cy="60648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563889" y="806287"/>
              <a:ext cx="5591350" cy="606489"/>
              <a:chOff x="627230" y="688596"/>
              <a:chExt cx="5885580" cy="606489"/>
            </a:xfrm>
          </p:grpSpPr>
          <p:sp>
            <p:nvSpPr>
              <p:cNvPr id="6" name="Параллелограмм 5"/>
              <p:cNvSpPr/>
              <p:nvPr/>
            </p:nvSpPr>
            <p:spPr>
              <a:xfrm>
                <a:off x="627230" y="844494"/>
                <a:ext cx="1296144" cy="450591"/>
              </a:xfrm>
              <a:prstGeom prst="parallelogram">
                <a:avLst>
                  <a:gd name="adj" fmla="val 41288"/>
                </a:avLst>
              </a:prstGeom>
              <a:solidFill>
                <a:srgbClr val="3DB0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араллелограмм 7"/>
              <p:cNvSpPr/>
              <p:nvPr/>
            </p:nvSpPr>
            <p:spPr>
              <a:xfrm>
                <a:off x="1354827" y="688596"/>
                <a:ext cx="5157983" cy="508156"/>
              </a:xfrm>
              <a:custGeom>
                <a:avLst/>
                <a:gdLst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5145523 w 5357448"/>
                  <a:gd name="connsiteY3" fmla="*/ 504056 h 504056"/>
                  <a:gd name="connsiteX4" fmla="*/ 0 w 5357448"/>
                  <a:gd name="connsiteY4" fmla="*/ 504056 h 504056"/>
                  <a:gd name="connsiteX0" fmla="*/ 0 w 5357448"/>
                  <a:gd name="connsiteY0" fmla="*/ 504056 h 504056"/>
                  <a:gd name="connsiteX1" fmla="*/ 211925 w 5357448"/>
                  <a:gd name="connsiteY1" fmla="*/ 0 h 504056"/>
                  <a:gd name="connsiteX2" fmla="*/ 5357448 w 5357448"/>
                  <a:gd name="connsiteY2" fmla="*/ 0 h 504056"/>
                  <a:gd name="connsiteX3" fmla="*/ 4899496 w 5357448"/>
                  <a:gd name="connsiteY3" fmla="*/ 504056 h 504056"/>
                  <a:gd name="connsiteX4" fmla="*/ 0 w 5357448"/>
                  <a:gd name="connsiteY4" fmla="*/ 504056 h 504056"/>
                  <a:gd name="connsiteX0" fmla="*/ 0 w 4899496"/>
                  <a:gd name="connsiteY0" fmla="*/ 504056 h 504056"/>
                  <a:gd name="connsiteX1" fmla="*/ 211925 w 4899496"/>
                  <a:gd name="connsiteY1" fmla="*/ 0 h 504056"/>
                  <a:gd name="connsiteX2" fmla="*/ 4889996 w 4899496"/>
                  <a:gd name="connsiteY2" fmla="*/ 0 h 504056"/>
                  <a:gd name="connsiteX3" fmla="*/ 4899496 w 4899496"/>
                  <a:gd name="connsiteY3" fmla="*/ 504056 h 504056"/>
                  <a:gd name="connsiteX4" fmla="*/ 0 w 4899496"/>
                  <a:gd name="connsiteY4" fmla="*/ 504056 h 504056"/>
                  <a:gd name="connsiteX0" fmla="*/ 0 w 4902297"/>
                  <a:gd name="connsiteY0" fmla="*/ 508156 h 508156"/>
                  <a:gd name="connsiteX1" fmla="*/ 211925 w 4902297"/>
                  <a:gd name="connsiteY1" fmla="*/ 4100 h 508156"/>
                  <a:gd name="connsiteX2" fmla="*/ 4902297 w 4902297"/>
                  <a:gd name="connsiteY2" fmla="*/ 0 h 508156"/>
                  <a:gd name="connsiteX3" fmla="*/ 4899496 w 4902297"/>
                  <a:gd name="connsiteY3" fmla="*/ 508156 h 508156"/>
                  <a:gd name="connsiteX4" fmla="*/ 0 w 4902297"/>
                  <a:gd name="connsiteY4" fmla="*/ 508156 h 508156"/>
                  <a:gd name="connsiteX0" fmla="*/ 0 w 4899579"/>
                  <a:gd name="connsiteY0" fmla="*/ 508156 h 508156"/>
                  <a:gd name="connsiteX1" fmla="*/ 211925 w 4899579"/>
                  <a:gd name="connsiteY1" fmla="*/ 4100 h 508156"/>
                  <a:gd name="connsiteX2" fmla="*/ 4894094 w 4899579"/>
                  <a:gd name="connsiteY2" fmla="*/ 0 h 508156"/>
                  <a:gd name="connsiteX3" fmla="*/ 4899496 w 4899579"/>
                  <a:gd name="connsiteY3" fmla="*/ 508156 h 508156"/>
                  <a:gd name="connsiteX4" fmla="*/ 0 w 4899579"/>
                  <a:gd name="connsiteY4" fmla="*/ 508156 h 508156"/>
                  <a:gd name="connsiteX0" fmla="*/ 0 w 4900125"/>
                  <a:gd name="connsiteY0" fmla="*/ 508156 h 508156"/>
                  <a:gd name="connsiteX1" fmla="*/ 211925 w 4900125"/>
                  <a:gd name="connsiteY1" fmla="*/ 4100 h 508156"/>
                  <a:gd name="connsiteX2" fmla="*/ 4894094 w 4900125"/>
                  <a:gd name="connsiteY2" fmla="*/ 0 h 508156"/>
                  <a:gd name="connsiteX3" fmla="*/ 4899496 w 4900125"/>
                  <a:gd name="connsiteY3" fmla="*/ 508156 h 508156"/>
                  <a:gd name="connsiteX4" fmla="*/ 0 w 4900125"/>
                  <a:gd name="connsiteY4" fmla="*/ 508156 h 50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125" h="508156">
                    <a:moveTo>
                      <a:pt x="0" y="508156"/>
                    </a:moveTo>
                    <a:lnTo>
                      <a:pt x="211925" y="4100"/>
                    </a:lnTo>
                    <a:lnTo>
                      <a:pt x="4894094" y="0"/>
                    </a:lnTo>
                    <a:cubicBezTo>
                      <a:pt x="4901359" y="1267"/>
                      <a:pt x="4900430" y="338771"/>
                      <a:pt x="4899496" y="508156"/>
                    </a:cubicBezTo>
                    <a:lnTo>
                      <a:pt x="0" y="508156"/>
                    </a:lnTo>
                    <a:close/>
                  </a:path>
                </a:pathLst>
              </a:custGeom>
              <a:solidFill>
                <a:srgbClr val="3056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398183" y="893138"/>
              <a:ext cx="4745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ИНТЕРНЕТ-ЗАВИСИМОСТЬ</a:t>
              </a:r>
            </a:p>
          </p:txBody>
        </p:sp>
      </p:grp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206152" y="476672"/>
            <a:ext cx="1773560" cy="504056"/>
          </a:xfrm>
        </p:spPr>
        <p:txBody>
          <a:bodyPr/>
          <a:lstStyle/>
          <a:p>
            <a:pPr algn="l"/>
            <a:fld id="{BC3CB0BC-4686-41DF-A07E-A5C3E8A2CD7B}" type="slidenum">
              <a:rPr lang="ru-RU" sz="5400" b="1" smtClean="0">
                <a:solidFill>
                  <a:srgbClr val="3DB0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22</a:t>
            </a:fld>
            <a:endParaRPr lang="ru-RU" sz="5400" b="1" dirty="0">
              <a:solidFill>
                <a:srgbClr val="3DB0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95237" y="2166681"/>
            <a:ext cx="41029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до 80% школьников </a:t>
            </a:r>
            <a:b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12—13 лет страдают компьютерной </a:t>
            </a:r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зависимостью</a:t>
            </a:r>
          </a:p>
          <a:p>
            <a:endParaRPr lang="ru-RU" sz="1400" b="1" dirty="0" smtClean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третий выпускник имеет близорукость, нарушение осанки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четвертый выпускник имеет патологию сердечно-сосудистой </a:t>
            </a:r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  <a:p>
            <a:endParaRPr lang="ru-RU" sz="1400" b="1" dirty="0" smtClean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школьников  находятся в условиях </a:t>
            </a:r>
            <a:r>
              <a:rPr lang="ru-RU" sz="1400" b="1" dirty="0" smtClean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гиподинамии</a:t>
            </a:r>
          </a:p>
          <a:p>
            <a:endParaRPr lang="ru-RU" sz="14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полностью здоровы только </a:t>
            </a:r>
          </a:p>
          <a:p>
            <a:r>
              <a:rPr lang="ru-RU" sz="1400" b="1" dirty="0">
                <a:solidFill>
                  <a:srgbClr val="3056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14-23% школьников</a:t>
            </a:r>
          </a:p>
          <a:p>
            <a:endParaRPr lang="ru-RU" sz="16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3056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 descr="C:\Users\Valery.ponomarev\Desktop\Картинки\Urok-1\Мяч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8" y="2274369"/>
            <a:ext cx="3439294" cy="325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417" y="5513966"/>
            <a:ext cx="3422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Ограничь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пользование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интернетом,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живи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реальной жизнью!</a:t>
            </a:r>
          </a:p>
        </p:txBody>
      </p:sp>
    </p:spTree>
    <p:extLst>
      <p:ext uri="{BB962C8B-B14F-4D97-AF65-F5344CB8AC3E}">
        <p14:creationId xmlns:p14="http://schemas.microsoft.com/office/powerpoint/2010/main" val="95389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25169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по надзору в сфере связи, информационных технологий и массовых коммуникаций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</a:t>
            </a:r>
            <a:r>
              <a:rPr lang="ru-RU" sz="5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5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6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304402" y="293747"/>
            <a:ext cx="453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Чем занимается </a:t>
            </a:r>
            <a:r>
              <a:rPr lang="ru-RU" sz="2000" b="1" dirty="0" err="1" smtClean="0">
                <a:solidFill>
                  <a:srgbClr val="FF0000"/>
                </a:solidFill>
                <a:latin typeface="Segoe Print" panose="02000600000000000000" pitchFamily="2" charset="0"/>
              </a:rPr>
              <a:t>Роскомнадзор</a:t>
            </a:r>
            <a:r>
              <a:rPr lang="ru-RU" sz="20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Учётная</a:t>
            </a:r>
            <a:r>
              <a:rPr lang="ru-RU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</a:t>
            </a:r>
            <a:r>
              <a:rPr lang="ru-RU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хранимая в компьютерной системе совокупность данных о пользователе, необходимая для его опознавания (аутентификации) и предоставления доступа к его </a:t>
            </a:r>
            <a:r>
              <a:rPr lang="ru-RU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личным данным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настройкам.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148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рисунков: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поведение в сети Интернет».</a:t>
            </a: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7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Вопросы теста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28792" cy="4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26064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rgbClr val="0066CC"/>
                </a:solidFill>
              </a:rPr>
              <a:t>Вопросы теста</a:t>
            </a:r>
            <a:endParaRPr lang="ru-RU" sz="2800" b="1" dirty="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CC"/>
                </a:solidFill>
              </a:rPr>
              <a:t>Правильный ответ</a:t>
            </a:r>
            <a:endParaRPr lang="ru-RU" sz="2800" b="1" dirty="0">
              <a:solidFill>
                <a:srgbClr val="0066CC"/>
              </a:solidFill>
            </a:endParaRP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40768"/>
            <a:ext cx="8229600" cy="437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A3120-8BEF-4AF6-A568-5324A86BC3F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71463"/>
            <a:ext cx="185737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" y="836712"/>
            <a:ext cx="905001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A3120-8BEF-4AF6-A568-5324A86BC3F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71463"/>
            <a:ext cx="185737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" y="692696"/>
            <a:ext cx="883090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A3120-8BEF-4AF6-A568-5324A86BC3F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7488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71463"/>
            <a:ext cx="185737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5" y="573088"/>
            <a:ext cx="8773749" cy="56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9897C7395D5EA438661A578DCAA8FD4" ma:contentTypeVersion="1" ma:contentTypeDescription="Создание документа." ma:contentTypeScope="" ma:versionID="9a6941997878ab66ba529550ea72d85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e6bca7b80e13673605896721a46b5a56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ADB4DB-645E-4958-A078-3424D393A7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9007AA-2FF8-4ADB-8BBC-A98B8099AE71}">
  <ds:schemaRefs>
    <ds:schemaRef ds:uri="4a252ca3-5a62-4c1c-90a6-29f4710e47f8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8AE3E5-0396-4B3B-8036-F88C1D6D3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252ca3-5a62-4c1c-90a6-29f4710e4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</TotalTime>
  <Words>395</Words>
  <Application>Microsoft Office PowerPoint</Application>
  <PresentationFormat>Экран (4:3)</PresentationFormat>
  <Paragraphs>167</Paragraphs>
  <Slides>28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Segoe Print</vt:lpstr>
      <vt:lpstr>Times New Roman</vt:lpstr>
      <vt:lpstr>Тема Office</vt:lpstr>
      <vt:lpstr>Презентация PowerPoint</vt:lpstr>
      <vt:lpstr>БЕЗОПАСНОЕ ПОВЕДЕНИЕ НЕСОВЕРШЕННОЛЕТНИХ В СЕТИ ИНТЕРНЕТ</vt:lpstr>
      <vt:lpstr>Презентация PowerPoint</vt:lpstr>
      <vt:lpstr>Вопросы теста</vt:lpstr>
      <vt:lpstr>Правильный ответ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теста</vt:lpstr>
      <vt:lpstr>Правильный ответ</vt:lpstr>
      <vt:lpstr>Презентация PowerPoint</vt:lpstr>
      <vt:lpstr>Вопрос теста</vt:lpstr>
      <vt:lpstr>Правильный ответ</vt:lpstr>
      <vt:lpstr>Вопрос теста</vt:lpstr>
      <vt:lpstr>Правильный ответ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Аккаунт – это </vt:lpstr>
      <vt:lpstr>Конкурс рисунков:</vt:lpstr>
    </vt:vector>
  </TitlesOfParts>
  <Company>Россвязькомнадзор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jamaludinov-sha</dc:creator>
  <cp:lastModifiedBy>Маша</cp:lastModifiedBy>
  <cp:revision>446</cp:revision>
  <dcterms:created xsi:type="dcterms:W3CDTF">2016-04-05T08:38:09Z</dcterms:created>
  <dcterms:modified xsi:type="dcterms:W3CDTF">2020-01-13T16:33:38Z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0x01010099897C7395D5EA438661A578DCAA8FD4</vt:lpwstr>
  </property>
</Properties>
</file>